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686" r:id="rId5"/>
  </p:sldMasterIdLst>
  <p:notesMasterIdLst>
    <p:notesMasterId r:id="rId36"/>
  </p:notesMasterIdLst>
  <p:handoutMasterIdLst>
    <p:handoutMasterId r:id="rId37"/>
  </p:handoutMasterIdLst>
  <p:sldIdLst>
    <p:sldId id="284" r:id="rId6"/>
    <p:sldId id="257" r:id="rId7"/>
    <p:sldId id="258" r:id="rId8"/>
    <p:sldId id="293" r:id="rId9"/>
    <p:sldId id="285" r:id="rId10"/>
    <p:sldId id="294" r:id="rId11"/>
    <p:sldId id="295" r:id="rId12"/>
    <p:sldId id="286" r:id="rId13"/>
    <p:sldId id="289" r:id="rId14"/>
    <p:sldId id="297" r:id="rId15"/>
    <p:sldId id="316" r:id="rId16"/>
    <p:sldId id="296" r:id="rId17"/>
    <p:sldId id="298" r:id="rId18"/>
    <p:sldId id="302" r:id="rId19"/>
    <p:sldId id="299" r:id="rId20"/>
    <p:sldId id="288" r:id="rId21"/>
    <p:sldId id="290" r:id="rId22"/>
    <p:sldId id="300" r:id="rId23"/>
    <p:sldId id="301" r:id="rId24"/>
    <p:sldId id="303" r:id="rId25"/>
    <p:sldId id="315" r:id="rId26"/>
    <p:sldId id="306" r:id="rId27"/>
    <p:sldId id="307" r:id="rId28"/>
    <p:sldId id="310" r:id="rId29"/>
    <p:sldId id="311" r:id="rId30"/>
    <p:sldId id="312" r:id="rId31"/>
    <p:sldId id="309" r:id="rId32"/>
    <p:sldId id="308" r:id="rId33"/>
    <p:sldId id="313" r:id="rId34"/>
    <p:sldId id="314" r:id="rId3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81D60-83F8-415E-A8AE-4C097EC5E54D}" v="47" dt="2021-06-07T10:35:17.183"/>
    <p1510:client id="{6B17FA27-89A0-4142-99C1-9866495CED7B}" v="792" dt="2021-06-07T13:48:12.425"/>
    <p1510:client id="{D4C0115D-356A-4FD5-9567-23252AEFFCD2}" v="817" dt="2021-06-07T10:21:33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O AMBRUOSO" userId="2ad55907-b676-4d22-91c9-4f23dd800748" providerId="ADAL" clId="{6B17FA27-89A0-4142-99C1-9866495CED7B}"/>
    <pc:docChg chg="undo custSel addSld delSld modSld">
      <pc:chgData name="ALESSIO AMBRUOSO" userId="2ad55907-b676-4d22-91c9-4f23dd800748" providerId="ADAL" clId="{6B17FA27-89A0-4142-99C1-9866495CED7B}" dt="2021-06-07T13:48:12.425" v="836" actId="20577"/>
      <pc:docMkLst>
        <pc:docMk/>
      </pc:docMkLst>
      <pc:sldChg chg="modSp mod">
        <pc:chgData name="ALESSIO AMBRUOSO" userId="2ad55907-b676-4d22-91c9-4f23dd800748" providerId="ADAL" clId="{6B17FA27-89A0-4142-99C1-9866495CED7B}" dt="2021-06-03T14:54:07.219" v="126" actId="20577"/>
        <pc:sldMkLst>
          <pc:docMk/>
          <pc:sldMk cId="2675287834" sldId="286"/>
        </pc:sldMkLst>
        <pc:spChg chg="mod">
          <ac:chgData name="ALESSIO AMBRUOSO" userId="2ad55907-b676-4d22-91c9-4f23dd800748" providerId="ADAL" clId="{6B17FA27-89A0-4142-99C1-9866495CED7B}" dt="2021-06-03T14:54:07.219" v="126" actId="20577"/>
          <ac:spMkLst>
            <pc:docMk/>
            <pc:sldMk cId="2675287834" sldId="286"/>
            <ac:spMk id="20" creationId="{A776B852-4CD7-41DC-AE32-9304C986FB37}"/>
          </ac:spMkLst>
        </pc:spChg>
      </pc:sldChg>
      <pc:sldChg chg="modSp mod">
        <pc:chgData name="ALESSIO AMBRUOSO" userId="2ad55907-b676-4d22-91c9-4f23dd800748" providerId="ADAL" clId="{6B17FA27-89A0-4142-99C1-9866495CED7B}" dt="2021-06-03T14:56:41.393" v="164" actId="20577"/>
        <pc:sldMkLst>
          <pc:docMk/>
          <pc:sldMk cId="552651916" sldId="289"/>
        </pc:sldMkLst>
        <pc:spChg chg="mod">
          <ac:chgData name="ALESSIO AMBRUOSO" userId="2ad55907-b676-4d22-91c9-4f23dd800748" providerId="ADAL" clId="{6B17FA27-89A0-4142-99C1-9866495CED7B}" dt="2021-06-03T14:56:41.393" v="164" actId="20577"/>
          <ac:spMkLst>
            <pc:docMk/>
            <pc:sldMk cId="552651916" sldId="289"/>
            <ac:spMk id="3" creationId="{00000000-0000-0000-0000-000000000000}"/>
          </ac:spMkLst>
        </pc:spChg>
      </pc:sldChg>
      <pc:sldChg chg="addSp delSp modSp mod">
        <pc:chgData name="ALESSIO AMBRUOSO" userId="2ad55907-b676-4d22-91c9-4f23dd800748" providerId="ADAL" clId="{6B17FA27-89A0-4142-99C1-9866495CED7B}" dt="2021-06-07T13:46:14.105" v="796" actId="14100"/>
        <pc:sldMkLst>
          <pc:docMk/>
          <pc:sldMk cId="1853597237" sldId="290"/>
        </pc:sldMkLst>
        <pc:spChg chg="mod">
          <ac:chgData name="ALESSIO AMBRUOSO" userId="2ad55907-b676-4d22-91c9-4f23dd800748" providerId="ADAL" clId="{6B17FA27-89A0-4142-99C1-9866495CED7B}" dt="2021-06-07T13:46:14.105" v="796" actId="14100"/>
          <ac:spMkLst>
            <pc:docMk/>
            <pc:sldMk cId="1853597237" sldId="290"/>
            <ac:spMk id="3" creationId="{00000000-0000-0000-0000-000000000000}"/>
          </ac:spMkLst>
        </pc:spChg>
        <pc:spChg chg="del mod">
          <ac:chgData name="ALESSIO AMBRUOSO" userId="2ad55907-b676-4d22-91c9-4f23dd800748" providerId="ADAL" clId="{6B17FA27-89A0-4142-99C1-9866495CED7B}" dt="2021-06-07T10:33:58.161" v="558" actId="478"/>
          <ac:spMkLst>
            <pc:docMk/>
            <pc:sldMk cId="1853597237" sldId="290"/>
            <ac:spMk id="10" creationId="{41F8F83C-B4C2-4B99-9378-5F0D6302166D}"/>
          </ac:spMkLst>
        </pc:spChg>
        <pc:spChg chg="add mod">
          <ac:chgData name="ALESSIO AMBRUOSO" userId="2ad55907-b676-4d22-91c9-4f23dd800748" providerId="ADAL" clId="{6B17FA27-89A0-4142-99C1-9866495CED7B}" dt="2021-06-07T10:37:45.255" v="596" actId="1076"/>
          <ac:spMkLst>
            <pc:docMk/>
            <pc:sldMk cId="1853597237" sldId="290"/>
            <ac:spMk id="13" creationId="{E738962C-4C07-4134-AE24-31D079BD3E13}"/>
          </ac:spMkLst>
        </pc:spChg>
        <pc:picChg chg="add mod">
          <ac:chgData name="ALESSIO AMBRUOSO" userId="2ad55907-b676-4d22-91c9-4f23dd800748" providerId="ADAL" clId="{6B17FA27-89A0-4142-99C1-9866495CED7B}" dt="2021-06-07T10:34:13.552" v="563" actId="1076"/>
          <ac:picMkLst>
            <pc:docMk/>
            <pc:sldMk cId="1853597237" sldId="290"/>
            <ac:picMk id="6" creationId="{D2D44E32-5D2E-425A-9DD6-A42FD2951EAB}"/>
          </ac:picMkLst>
        </pc:picChg>
        <pc:picChg chg="mod">
          <ac:chgData name="ALESSIO AMBRUOSO" userId="2ad55907-b676-4d22-91c9-4f23dd800748" providerId="ADAL" clId="{6B17FA27-89A0-4142-99C1-9866495CED7B}" dt="2021-06-07T10:34:54.122" v="565" actId="1076"/>
          <ac:picMkLst>
            <pc:docMk/>
            <pc:sldMk cId="1853597237" sldId="290"/>
            <ac:picMk id="9" creationId="{9244B3E2-D88B-4F29-AC25-5952B58728A1}"/>
          </ac:picMkLst>
        </pc:picChg>
        <pc:cxnChg chg="add mod">
          <ac:chgData name="ALESSIO AMBRUOSO" userId="2ad55907-b676-4d22-91c9-4f23dd800748" providerId="ADAL" clId="{6B17FA27-89A0-4142-99C1-9866495CED7B}" dt="2021-06-07T10:34:54.122" v="565" actId="1076"/>
          <ac:cxnSpMkLst>
            <pc:docMk/>
            <pc:sldMk cId="1853597237" sldId="290"/>
            <ac:cxnSpMk id="5" creationId="{76C6464E-3D10-4161-8C94-193D63ACDEE7}"/>
          </ac:cxnSpMkLst>
        </pc:cxnChg>
        <pc:cxnChg chg="add mod">
          <ac:chgData name="ALESSIO AMBRUOSO" userId="2ad55907-b676-4d22-91c9-4f23dd800748" providerId="ADAL" clId="{6B17FA27-89A0-4142-99C1-9866495CED7B}" dt="2021-06-07T10:37:45.255" v="596" actId="1076"/>
          <ac:cxnSpMkLst>
            <pc:docMk/>
            <pc:sldMk cId="1853597237" sldId="290"/>
            <ac:cxnSpMk id="15" creationId="{2A25CA5B-B135-42CA-A39A-4D7EAF296B42}"/>
          </ac:cxnSpMkLst>
        </pc:cxnChg>
      </pc:sldChg>
      <pc:sldChg chg="addSp delSp modSp mod modNotesTx">
        <pc:chgData name="ALESSIO AMBRUOSO" userId="2ad55907-b676-4d22-91c9-4f23dd800748" providerId="ADAL" clId="{6B17FA27-89A0-4142-99C1-9866495CED7B}" dt="2021-06-07T10:15:03.890" v="530" actId="1076"/>
        <pc:sldMkLst>
          <pc:docMk/>
          <pc:sldMk cId="3744897409" sldId="294"/>
        </pc:sldMkLst>
        <pc:spChg chg="mod">
          <ac:chgData name="ALESSIO AMBRUOSO" userId="2ad55907-b676-4d22-91c9-4f23dd800748" providerId="ADAL" clId="{6B17FA27-89A0-4142-99C1-9866495CED7B}" dt="2021-06-07T10:08:19.346" v="522" actId="20577"/>
          <ac:spMkLst>
            <pc:docMk/>
            <pc:sldMk cId="3744897409" sldId="294"/>
            <ac:spMk id="10" creationId="{806AB630-BCFD-43CD-9F7E-7CE7DB29A7F8}"/>
          </ac:spMkLst>
        </pc:spChg>
        <pc:picChg chg="add mod">
          <ac:chgData name="ALESSIO AMBRUOSO" userId="2ad55907-b676-4d22-91c9-4f23dd800748" providerId="ADAL" clId="{6B17FA27-89A0-4142-99C1-9866495CED7B}" dt="2021-06-07T10:05:00.289" v="465" actId="1076"/>
          <ac:picMkLst>
            <pc:docMk/>
            <pc:sldMk cId="3744897409" sldId="294"/>
            <ac:picMk id="4" creationId="{C7E38410-860B-4901-ADC2-7668BBB69C94}"/>
          </ac:picMkLst>
        </pc:picChg>
        <pc:picChg chg="add del mod">
          <ac:chgData name="ALESSIO AMBRUOSO" userId="2ad55907-b676-4d22-91c9-4f23dd800748" providerId="ADAL" clId="{6B17FA27-89A0-4142-99C1-9866495CED7B}" dt="2021-06-07T10:14:55.588" v="526" actId="478"/>
          <ac:picMkLst>
            <pc:docMk/>
            <pc:sldMk cId="3744897409" sldId="294"/>
            <ac:picMk id="6" creationId="{7282875C-7A06-409F-B9C6-6ADC5F35AD36}"/>
          </ac:picMkLst>
        </pc:picChg>
        <pc:picChg chg="add mod">
          <ac:chgData name="ALESSIO AMBRUOSO" userId="2ad55907-b676-4d22-91c9-4f23dd800748" providerId="ADAL" clId="{6B17FA27-89A0-4142-99C1-9866495CED7B}" dt="2021-06-07T10:15:03.890" v="530" actId="1076"/>
          <ac:picMkLst>
            <pc:docMk/>
            <pc:sldMk cId="3744897409" sldId="294"/>
            <ac:picMk id="8" creationId="{6279F36F-4D33-4040-8585-B59B811879FE}"/>
          </ac:picMkLst>
        </pc:picChg>
      </pc:sldChg>
      <pc:sldChg chg="addSp modSp mod">
        <pc:chgData name="ALESSIO AMBRUOSO" userId="2ad55907-b676-4d22-91c9-4f23dd800748" providerId="ADAL" clId="{6B17FA27-89A0-4142-99C1-9866495CED7B}" dt="2021-06-07T10:16:33.744" v="533" actId="1076"/>
        <pc:sldMkLst>
          <pc:docMk/>
          <pc:sldMk cId="3277893581" sldId="297"/>
        </pc:sldMkLst>
        <pc:spChg chg="mod">
          <ac:chgData name="ALESSIO AMBRUOSO" userId="2ad55907-b676-4d22-91c9-4f23dd800748" providerId="ADAL" clId="{6B17FA27-89A0-4142-99C1-9866495CED7B}" dt="2021-06-07T10:16:33.744" v="533" actId="1076"/>
          <ac:spMkLst>
            <pc:docMk/>
            <pc:sldMk cId="3277893581" sldId="297"/>
            <ac:spMk id="5" creationId="{79E7E1B5-5EBC-4C86-A75E-3C47313CE1B0}"/>
          </ac:spMkLst>
        </pc:spChg>
        <pc:spChg chg="add mod">
          <ac:chgData name="ALESSIO AMBRUOSO" userId="2ad55907-b676-4d22-91c9-4f23dd800748" providerId="ADAL" clId="{6B17FA27-89A0-4142-99C1-9866495CED7B}" dt="2021-06-03T14:56:54.977" v="165"/>
          <ac:spMkLst>
            <pc:docMk/>
            <pc:sldMk cId="3277893581" sldId="297"/>
            <ac:spMk id="7" creationId="{461DC74C-E280-497D-AC8B-2C1D0BE608FA}"/>
          </ac:spMkLst>
        </pc:spChg>
      </pc:sldChg>
      <pc:sldChg chg="modSp mod">
        <pc:chgData name="ALESSIO AMBRUOSO" userId="2ad55907-b676-4d22-91c9-4f23dd800748" providerId="ADAL" clId="{6B17FA27-89A0-4142-99C1-9866495CED7B}" dt="2021-06-06T16:09:32.976" v="456" actId="27636"/>
        <pc:sldMkLst>
          <pc:docMk/>
          <pc:sldMk cId="2291371855" sldId="298"/>
        </pc:sldMkLst>
        <pc:spChg chg="mod">
          <ac:chgData name="ALESSIO AMBRUOSO" userId="2ad55907-b676-4d22-91c9-4f23dd800748" providerId="ADAL" clId="{6B17FA27-89A0-4142-99C1-9866495CED7B}" dt="2021-06-06T16:09:32.976" v="456" actId="27636"/>
          <ac:spMkLst>
            <pc:docMk/>
            <pc:sldMk cId="2291371855" sldId="298"/>
            <ac:spMk id="5" creationId="{79E7E1B5-5EBC-4C86-A75E-3C47313CE1B0}"/>
          </ac:spMkLst>
        </pc:spChg>
      </pc:sldChg>
      <pc:sldChg chg="addSp delSp modSp mod">
        <pc:chgData name="ALESSIO AMBRUOSO" userId="2ad55907-b676-4d22-91c9-4f23dd800748" providerId="ADAL" clId="{6B17FA27-89A0-4142-99C1-9866495CED7B}" dt="2021-06-07T13:44:31.700" v="774" actId="20577"/>
        <pc:sldMkLst>
          <pc:docMk/>
          <pc:sldMk cId="2727778835" sldId="299"/>
        </pc:sldMkLst>
        <pc:spChg chg="mod">
          <ac:chgData name="ALESSIO AMBRUOSO" userId="2ad55907-b676-4d22-91c9-4f23dd800748" providerId="ADAL" clId="{6B17FA27-89A0-4142-99C1-9866495CED7B}" dt="2021-06-07T13:44:31.700" v="774" actId="20577"/>
          <ac:spMkLst>
            <pc:docMk/>
            <pc:sldMk cId="2727778835" sldId="299"/>
            <ac:spMk id="13" creationId="{DD898F20-F28B-4F5F-AC5C-1191CE64F7F3}"/>
          </ac:spMkLst>
        </pc:spChg>
        <pc:picChg chg="add del mod">
          <ac:chgData name="ALESSIO AMBRUOSO" userId="2ad55907-b676-4d22-91c9-4f23dd800748" providerId="ADAL" clId="{6B17FA27-89A0-4142-99C1-9866495CED7B}" dt="2021-06-07T10:26:26.175" v="538" actId="478"/>
          <ac:picMkLst>
            <pc:docMk/>
            <pc:sldMk cId="2727778835" sldId="299"/>
            <ac:picMk id="4" creationId="{28E023DD-F926-4B4E-9261-4F6A26489548}"/>
          </ac:picMkLst>
        </pc:picChg>
        <pc:picChg chg="add mod">
          <ac:chgData name="ALESSIO AMBRUOSO" userId="2ad55907-b676-4d22-91c9-4f23dd800748" providerId="ADAL" clId="{6B17FA27-89A0-4142-99C1-9866495CED7B}" dt="2021-06-07T10:26:57.427" v="546" actId="1076"/>
          <ac:picMkLst>
            <pc:docMk/>
            <pc:sldMk cId="2727778835" sldId="299"/>
            <ac:picMk id="6" creationId="{6D0A39E9-8B3D-472F-B1EC-DAE9A29C4C52}"/>
          </ac:picMkLst>
        </pc:picChg>
        <pc:picChg chg="add mod">
          <ac:chgData name="ALESSIO AMBRUOSO" userId="2ad55907-b676-4d22-91c9-4f23dd800748" providerId="ADAL" clId="{6B17FA27-89A0-4142-99C1-9866495CED7B}" dt="2021-06-07T10:26:58.983" v="547" actId="1076"/>
          <ac:picMkLst>
            <pc:docMk/>
            <pc:sldMk cId="2727778835" sldId="299"/>
            <ac:picMk id="8" creationId="{9E452F01-AB42-4015-BFD0-050395D6C6B4}"/>
          </ac:picMkLst>
        </pc:picChg>
        <pc:picChg chg="add del mod">
          <ac:chgData name="ALESSIO AMBRUOSO" userId="2ad55907-b676-4d22-91c9-4f23dd800748" providerId="ADAL" clId="{6B17FA27-89A0-4142-99C1-9866495CED7B}" dt="2021-06-07T10:40:14.959" v="622" actId="478"/>
          <ac:picMkLst>
            <pc:docMk/>
            <pc:sldMk cId="2727778835" sldId="299"/>
            <ac:picMk id="12" creationId="{50FAAD9D-B7B9-4A0E-99B8-CB4FDF15681B}"/>
          </ac:picMkLst>
        </pc:picChg>
        <pc:picChg chg="add del mod">
          <ac:chgData name="ALESSIO AMBRUOSO" userId="2ad55907-b676-4d22-91c9-4f23dd800748" providerId="ADAL" clId="{6B17FA27-89A0-4142-99C1-9866495CED7B}" dt="2021-06-07T10:52:37.460" v="673" actId="478"/>
          <ac:picMkLst>
            <pc:docMk/>
            <pc:sldMk cId="2727778835" sldId="299"/>
            <ac:picMk id="15" creationId="{ECF67AD5-F592-4C16-9D3F-7F7033C4CD9A}"/>
          </ac:picMkLst>
        </pc:picChg>
        <pc:picChg chg="add mod">
          <ac:chgData name="ALESSIO AMBRUOSO" userId="2ad55907-b676-4d22-91c9-4f23dd800748" providerId="ADAL" clId="{6B17FA27-89A0-4142-99C1-9866495CED7B}" dt="2021-06-07T10:52:40.748" v="675" actId="1076"/>
          <ac:picMkLst>
            <pc:docMk/>
            <pc:sldMk cId="2727778835" sldId="299"/>
            <ac:picMk id="17" creationId="{539F4077-78D6-4C13-8F0D-F15CA6F6ABD9}"/>
          </ac:picMkLst>
        </pc:picChg>
        <pc:cxnChg chg="add mod">
          <ac:chgData name="ALESSIO AMBRUOSO" userId="2ad55907-b676-4d22-91c9-4f23dd800748" providerId="ADAL" clId="{6B17FA27-89A0-4142-99C1-9866495CED7B}" dt="2021-06-07T10:27:12.214" v="549" actId="13822"/>
          <ac:cxnSpMkLst>
            <pc:docMk/>
            <pc:sldMk cId="2727778835" sldId="299"/>
            <ac:cxnSpMk id="10" creationId="{2170ED5B-9C82-4F9B-8C2B-D461961FAE2E}"/>
          </ac:cxnSpMkLst>
        </pc:cxnChg>
      </pc:sldChg>
      <pc:sldChg chg="addSp delSp modSp mod">
        <pc:chgData name="ALESSIO AMBRUOSO" userId="2ad55907-b676-4d22-91c9-4f23dd800748" providerId="ADAL" clId="{6B17FA27-89A0-4142-99C1-9866495CED7B}" dt="2021-06-07T13:47:06.641" v="826" actId="1076"/>
        <pc:sldMkLst>
          <pc:docMk/>
          <pc:sldMk cId="3974490648" sldId="301"/>
        </pc:sldMkLst>
        <pc:spChg chg="mod">
          <ac:chgData name="ALESSIO AMBRUOSO" userId="2ad55907-b676-4d22-91c9-4f23dd800748" providerId="ADAL" clId="{6B17FA27-89A0-4142-99C1-9866495CED7B}" dt="2021-06-07T10:39:14.358" v="621" actId="20577"/>
          <ac:spMkLst>
            <pc:docMk/>
            <pc:sldMk cId="3974490648" sldId="301"/>
            <ac:spMk id="3" creationId="{00000000-0000-0000-0000-000000000000}"/>
          </ac:spMkLst>
        </pc:spChg>
        <pc:spChg chg="add mod">
          <ac:chgData name="ALESSIO AMBRUOSO" userId="2ad55907-b676-4d22-91c9-4f23dd800748" providerId="ADAL" clId="{6B17FA27-89A0-4142-99C1-9866495CED7B}" dt="2021-06-07T13:47:06.641" v="826" actId="1076"/>
          <ac:spMkLst>
            <pc:docMk/>
            <pc:sldMk cId="3974490648" sldId="301"/>
            <ac:spMk id="4" creationId="{33F7BDF8-4C91-46C1-8EF9-336D45AA135F}"/>
          </ac:spMkLst>
        </pc:spChg>
        <pc:picChg chg="add mod">
          <ac:chgData name="ALESSIO AMBRUOSO" userId="2ad55907-b676-4d22-91c9-4f23dd800748" providerId="ADAL" clId="{6B17FA27-89A0-4142-99C1-9866495CED7B}" dt="2021-06-07T10:48:00.818" v="634" actId="1076"/>
          <ac:picMkLst>
            <pc:docMk/>
            <pc:sldMk cId="3974490648" sldId="301"/>
            <ac:picMk id="5" creationId="{76566E2F-F836-4146-A648-75A2B79DFAF1}"/>
          </ac:picMkLst>
        </pc:picChg>
        <pc:picChg chg="del">
          <ac:chgData name="ALESSIO AMBRUOSO" userId="2ad55907-b676-4d22-91c9-4f23dd800748" providerId="ADAL" clId="{6B17FA27-89A0-4142-99C1-9866495CED7B}" dt="2021-06-07T10:40:48.182" v="625" actId="478"/>
          <ac:picMkLst>
            <pc:docMk/>
            <pc:sldMk cId="3974490648" sldId="301"/>
            <ac:picMk id="8" creationId="{A01D474C-9C0D-4D07-B598-D54723F02B0B}"/>
          </ac:picMkLst>
        </pc:picChg>
      </pc:sldChg>
      <pc:sldChg chg="addSp delSp modSp mod">
        <pc:chgData name="ALESSIO AMBRUOSO" userId="2ad55907-b676-4d22-91c9-4f23dd800748" providerId="ADAL" clId="{6B17FA27-89A0-4142-99C1-9866495CED7B}" dt="2021-06-07T10:56:04.898" v="716" actId="1076"/>
        <pc:sldMkLst>
          <pc:docMk/>
          <pc:sldMk cId="3139801547" sldId="303"/>
        </pc:sldMkLst>
        <pc:spChg chg="add del mod">
          <ac:chgData name="ALESSIO AMBRUOSO" userId="2ad55907-b676-4d22-91c9-4f23dd800748" providerId="ADAL" clId="{6B17FA27-89A0-4142-99C1-9866495CED7B}" dt="2021-06-07T10:55:51.341" v="712" actId="478"/>
          <ac:spMkLst>
            <pc:docMk/>
            <pc:sldMk cId="3139801547" sldId="303"/>
            <ac:spMk id="6" creationId="{3737DACC-7038-48CA-B030-E9C2EF796CC9}"/>
          </ac:spMkLst>
        </pc:spChg>
        <pc:spChg chg="mod">
          <ac:chgData name="ALESSIO AMBRUOSO" userId="2ad55907-b676-4d22-91c9-4f23dd800748" providerId="ADAL" clId="{6B17FA27-89A0-4142-99C1-9866495CED7B}" dt="2021-06-03T15:02:26.017" v="325" actId="20577"/>
          <ac:spMkLst>
            <pc:docMk/>
            <pc:sldMk cId="3139801547" sldId="303"/>
            <ac:spMk id="9" creationId="{0284F9BA-95DC-49B0-8EE8-07DD5751D250}"/>
          </ac:spMkLst>
        </pc:spChg>
        <pc:spChg chg="mod">
          <ac:chgData name="ALESSIO AMBRUOSO" userId="2ad55907-b676-4d22-91c9-4f23dd800748" providerId="ADAL" clId="{6B17FA27-89A0-4142-99C1-9866495CED7B}" dt="2021-06-07T10:53:46.143" v="676" actId="20577"/>
          <ac:spMkLst>
            <pc:docMk/>
            <pc:sldMk cId="3139801547" sldId="303"/>
            <ac:spMk id="10" creationId="{43E40A43-2703-480D-A237-C11C6AC705A5}"/>
          </ac:spMkLst>
        </pc:spChg>
        <pc:spChg chg="add mod">
          <ac:chgData name="ALESSIO AMBRUOSO" userId="2ad55907-b676-4d22-91c9-4f23dd800748" providerId="ADAL" clId="{6B17FA27-89A0-4142-99C1-9866495CED7B}" dt="2021-06-07T10:56:04.898" v="716" actId="1076"/>
          <ac:spMkLst>
            <pc:docMk/>
            <pc:sldMk cId="3139801547" sldId="303"/>
            <ac:spMk id="12" creationId="{1F11DB59-E371-4CB0-994F-93510FFA72C1}"/>
          </ac:spMkLst>
        </pc:spChg>
        <pc:picChg chg="add mod">
          <ac:chgData name="ALESSIO AMBRUOSO" userId="2ad55907-b676-4d22-91c9-4f23dd800748" providerId="ADAL" clId="{6B17FA27-89A0-4142-99C1-9866495CED7B}" dt="2021-06-07T10:54:05.724" v="682" actId="1076"/>
          <ac:picMkLst>
            <pc:docMk/>
            <pc:sldMk cId="3139801547" sldId="303"/>
            <ac:picMk id="5" creationId="{0289B873-301A-4390-9CF3-406D37CA1166}"/>
          </ac:picMkLst>
        </pc:picChg>
        <pc:picChg chg="mod">
          <ac:chgData name="ALESSIO AMBRUOSO" userId="2ad55907-b676-4d22-91c9-4f23dd800748" providerId="ADAL" clId="{6B17FA27-89A0-4142-99C1-9866495CED7B}" dt="2021-06-07T10:53:52.117" v="679" actId="1076"/>
          <ac:picMkLst>
            <pc:docMk/>
            <pc:sldMk cId="3139801547" sldId="303"/>
            <ac:picMk id="11" creationId="{575F3CD0-48DC-4DB3-8740-DED9A43E9558}"/>
          </ac:picMkLst>
        </pc:picChg>
      </pc:sldChg>
      <pc:sldChg chg="delSp mod">
        <pc:chgData name="ALESSIO AMBRUOSO" userId="2ad55907-b676-4d22-91c9-4f23dd800748" providerId="ADAL" clId="{6B17FA27-89A0-4142-99C1-9866495CED7B}" dt="2021-06-06T16:10:41.371" v="457" actId="478"/>
        <pc:sldMkLst>
          <pc:docMk/>
          <pc:sldMk cId="3182523781" sldId="304"/>
        </pc:sldMkLst>
        <pc:spChg chg="del">
          <ac:chgData name="ALESSIO AMBRUOSO" userId="2ad55907-b676-4d22-91c9-4f23dd800748" providerId="ADAL" clId="{6B17FA27-89A0-4142-99C1-9866495CED7B}" dt="2021-06-06T16:10:41.371" v="457" actId="478"/>
          <ac:spMkLst>
            <pc:docMk/>
            <pc:sldMk cId="3182523781" sldId="304"/>
            <ac:spMk id="3" creationId="{00000000-0000-0000-0000-000000000000}"/>
          </ac:spMkLst>
        </pc:spChg>
      </pc:sldChg>
      <pc:sldChg chg="delSp modSp del mod">
        <pc:chgData name="ALESSIO AMBRUOSO" userId="2ad55907-b676-4d22-91c9-4f23dd800748" providerId="ADAL" clId="{6B17FA27-89A0-4142-99C1-9866495CED7B}" dt="2021-06-07T10:56:49.215" v="723" actId="2696"/>
        <pc:sldMkLst>
          <pc:docMk/>
          <pc:sldMk cId="4234883727" sldId="305"/>
        </pc:sldMkLst>
        <pc:spChg chg="mod">
          <ac:chgData name="ALESSIO AMBRUOSO" userId="2ad55907-b676-4d22-91c9-4f23dd800748" providerId="ADAL" clId="{6B17FA27-89A0-4142-99C1-9866495CED7B}" dt="2021-06-07T10:56:23.612" v="717" actId="20577"/>
          <ac:spMkLst>
            <pc:docMk/>
            <pc:sldMk cId="4234883727" sldId="305"/>
            <ac:spMk id="3" creationId="{00000000-0000-0000-0000-000000000000}"/>
          </ac:spMkLst>
        </pc:spChg>
        <pc:spChg chg="del mod">
          <ac:chgData name="ALESSIO AMBRUOSO" userId="2ad55907-b676-4d22-91c9-4f23dd800748" providerId="ADAL" clId="{6B17FA27-89A0-4142-99C1-9866495CED7B}" dt="2021-06-07T10:56:31.936" v="720" actId="478"/>
          <ac:spMkLst>
            <pc:docMk/>
            <pc:sldMk cId="4234883727" sldId="305"/>
            <ac:spMk id="8" creationId="{C2DF645F-8303-4073-9FE9-6B6125668AB0}"/>
          </ac:spMkLst>
        </pc:spChg>
        <pc:spChg chg="del">
          <ac:chgData name="ALESSIO AMBRUOSO" userId="2ad55907-b676-4d22-91c9-4f23dd800748" providerId="ADAL" clId="{6B17FA27-89A0-4142-99C1-9866495CED7B}" dt="2021-06-07T10:56:41.403" v="721" actId="478"/>
          <ac:spMkLst>
            <pc:docMk/>
            <pc:sldMk cId="4234883727" sldId="305"/>
            <ac:spMk id="11" creationId="{A0B9B194-2BFC-4799-ABA7-27CA20B5B2AF}"/>
          </ac:spMkLst>
        </pc:spChg>
        <pc:spChg chg="del">
          <ac:chgData name="ALESSIO AMBRUOSO" userId="2ad55907-b676-4d22-91c9-4f23dd800748" providerId="ADAL" clId="{6B17FA27-89A0-4142-99C1-9866495CED7B}" dt="2021-06-07T10:56:46.045" v="722" actId="478"/>
          <ac:spMkLst>
            <pc:docMk/>
            <pc:sldMk cId="4234883727" sldId="305"/>
            <ac:spMk id="14" creationId="{D2A56777-6823-4CD8-A054-BA7C26C1F5A5}"/>
          </ac:spMkLst>
        </pc:spChg>
        <pc:picChg chg="del">
          <ac:chgData name="ALESSIO AMBRUOSO" userId="2ad55907-b676-4d22-91c9-4f23dd800748" providerId="ADAL" clId="{6B17FA27-89A0-4142-99C1-9866495CED7B}" dt="2021-06-07T10:55:14.504" v="707" actId="478"/>
          <ac:picMkLst>
            <pc:docMk/>
            <pc:sldMk cId="4234883727" sldId="305"/>
            <ac:picMk id="1027" creationId="{151F5447-94C6-4175-8330-A6C98B629CBC}"/>
          </ac:picMkLst>
        </pc:picChg>
      </pc:sldChg>
      <pc:sldChg chg="modSp mod">
        <pc:chgData name="ALESSIO AMBRUOSO" userId="2ad55907-b676-4d22-91c9-4f23dd800748" providerId="ADAL" clId="{6B17FA27-89A0-4142-99C1-9866495CED7B}" dt="2021-06-07T13:48:12.425" v="836" actId="20577"/>
        <pc:sldMkLst>
          <pc:docMk/>
          <pc:sldMk cId="3700716438" sldId="306"/>
        </pc:sldMkLst>
        <pc:spChg chg="mod">
          <ac:chgData name="ALESSIO AMBRUOSO" userId="2ad55907-b676-4d22-91c9-4f23dd800748" providerId="ADAL" clId="{6B17FA27-89A0-4142-99C1-9866495CED7B}" dt="2021-06-07T13:48:12.425" v="836" actId="20577"/>
          <ac:spMkLst>
            <pc:docMk/>
            <pc:sldMk cId="3700716438" sldId="306"/>
            <ac:spMk id="3" creationId="{00000000-0000-0000-0000-000000000000}"/>
          </ac:spMkLst>
        </pc:spChg>
        <pc:spChg chg="mod">
          <ac:chgData name="ALESSIO AMBRUOSO" userId="2ad55907-b676-4d22-91c9-4f23dd800748" providerId="ADAL" clId="{6B17FA27-89A0-4142-99C1-9866495CED7B}" dt="2021-06-07T10:57:42.534" v="726" actId="207"/>
          <ac:spMkLst>
            <pc:docMk/>
            <pc:sldMk cId="3700716438" sldId="306"/>
            <ac:spMk id="16" creationId="{99DE1350-FF01-4354-AFC8-B822D1D527DF}"/>
          </ac:spMkLst>
        </pc:spChg>
      </pc:sldChg>
      <pc:sldChg chg="modSp mod">
        <pc:chgData name="ALESSIO AMBRUOSO" userId="2ad55907-b676-4d22-91c9-4f23dd800748" providerId="ADAL" clId="{6B17FA27-89A0-4142-99C1-9866495CED7B}" dt="2021-06-07T10:57:59.096" v="727" actId="207"/>
        <pc:sldMkLst>
          <pc:docMk/>
          <pc:sldMk cId="3281305386" sldId="307"/>
        </pc:sldMkLst>
        <pc:spChg chg="mod">
          <ac:chgData name="ALESSIO AMBRUOSO" userId="2ad55907-b676-4d22-91c9-4f23dd800748" providerId="ADAL" clId="{6B17FA27-89A0-4142-99C1-9866495CED7B}" dt="2021-06-07T10:57:59.096" v="727" actId="207"/>
          <ac:spMkLst>
            <pc:docMk/>
            <pc:sldMk cId="3281305386" sldId="307"/>
            <ac:spMk id="3" creationId="{00000000-0000-0000-0000-000000000000}"/>
          </ac:spMkLst>
        </pc:spChg>
      </pc:sldChg>
      <pc:sldChg chg="modSp mod">
        <pc:chgData name="ALESSIO AMBRUOSO" userId="2ad55907-b676-4d22-91c9-4f23dd800748" providerId="ADAL" clId="{6B17FA27-89A0-4142-99C1-9866495CED7B}" dt="2021-06-03T15:07:58.117" v="393" actId="20577"/>
        <pc:sldMkLst>
          <pc:docMk/>
          <pc:sldMk cId="2701935215" sldId="308"/>
        </pc:sldMkLst>
        <pc:spChg chg="mod">
          <ac:chgData name="ALESSIO AMBRUOSO" userId="2ad55907-b676-4d22-91c9-4f23dd800748" providerId="ADAL" clId="{6B17FA27-89A0-4142-99C1-9866495CED7B}" dt="2021-06-03T15:07:58.117" v="393" actId="20577"/>
          <ac:spMkLst>
            <pc:docMk/>
            <pc:sldMk cId="2701935215" sldId="308"/>
            <ac:spMk id="4" creationId="{CE821284-5E47-46DE-893B-DC37AFF74129}"/>
          </ac:spMkLst>
        </pc:spChg>
      </pc:sldChg>
      <pc:sldChg chg="modSp mod">
        <pc:chgData name="ALESSIO AMBRUOSO" userId="2ad55907-b676-4d22-91c9-4f23dd800748" providerId="ADAL" clId="{6B17FA27-89A0-4142-99C1-9866495CED7B}" dt="2021-06-07T10:58:08.904" v="728" actId="207"/>
        <pc:sldMkLst>
          <pc:docMk/>
          <pc:sldMk cId="1089440076" sldId="311"/>
        </pc:sldMkLst>
        <pc:spChg chg="mod">
          <ac:chgData name="ALESSIO AMBRUOSO" userId="2ad55907-b676-4d22-91c9-4f23dd800748" providerId="ADAL" clId="{6B17FA27-89A0-4142-99C1-9866495CED7B}" dt="2021-06-07T10:58:08.904" v="728" actId="207"/>
          <ac:spMkLst>
            <pc:docMk/>
            <pc:sldMk cId="1089440076" sldId="311"/>
            <ac:spMk id="14" creationId="{5241EF9B-73B1-4CEE-9691-1067D90AC1E5}"/>
          </ac:spMkLst>
        </pc:spChg>
      </pc:sldChg>
      <pc:sldChg chg="addSp delSp modSp mod">
        <pc:chgData name="ALESSIO AMBRUOSO" userId="2ad55907-b676-4d22-91c9-4f23dd800748" providerId="ADAL" clId="{6B17FA27-89A0-4142-99C1-9866495CED7B}" dt="2021-06-07T11:09:55.640" v="771" actId="1076"/>
        <pc:sldMkLst>
          <pc:docMk/>
          <pc:sldMk cId="3354556953" sldId="312"/>
        </pc:sldMkLst>
        <pc:spChg chg="mod">
          <ac:chgData name="ALESSIO AMBRUOSO" userId="2ad55907-b676-4d22-91c9-4f23dd800748" providerId="ADAL" clId="{6B17FA27-89A0-4142-99C1-9866495CED7B}" dt="2021-06-07T10:58:15.984" v="730" actId="207"/>
          <ac:spMkLst>
            <pc:docMk/>
            <pc:sldMk cId="3354556953" sldId="312"/>
            <ac:spMk id="12" creationId="{A92F4485-D23D-49EF-8D8C-A03CB14B9B74}"/>
          </ac:spMkLst>
        </pc:spChg>
        <pc:spChg chg="mod">
          <ac:chgData name="ALESSIO AMBRUOSO" userId="2ad55907-b676-4d22-91c9-4f23dd800748" providerId="ADAL" clId="{6B17FA27-89A0-4142-99C1-9866495CED7B}" dt="2021-06-07T10:58:13.536" v="729" actId="207"/>
          <ac:spMkLst>
            <pc:docMk/>
            <pc:sldMk cId="3354556953" sldId="312"/>
            <ac:spMk id="14" creationId="{5241EF9B-73B1-4CEE-9691-1067D90AC1E5}"/>
          </ac:spMkLst>
        </pc:spChg>
        <pc:picChg chg="add mod modCrop">
          <ac:chgData name="ALESSIO AMBRUOSO" userId="2ad55907-b676-4d22-91c9-4f23dd800748" providerId="ADAL" clId="{6B17FA27-89A0-4142-99C1-9866495CED7B}" dt="2021-06-07T11:04:23.282" v="757" actId="1076"/>
          <ac:picMkLst>
            <pc:docMk/>
            <pc:sldMk cId="3354556953" sldId="312"/>
            <ac:picMk id="5" creationId="{58058326-F063-4048-8B5F-40DB57DF1BD9}"/>
          </ac:picMkLst>
        </pc:picChg>
        <pc:picChg chg="add mod modCrop">
          <ac:chgData name="ALESSIO AMBRUOSO" userId="2ad55907-b676-4d22-91c9-4f23dd800748" providerId="ADAL" clId="{6B17FA27-89A0-4142-99C1-9866495CED7B}" dt="2021-06-07T11:04:25.252" v="758" actId="1076"/>
          <ac:picMkLst>
            <pc:docMk/>
            <pc:sldMk cId="3354556953" sldId="312"/>
            <ac:picMk id="7" creationId="{74448972-E057-4693-BB15-EFC00A5FB3DA}"/>
          </ac:picMkLst>
        </pc:picChg>
        <pc:picChg chg="add del mod">
          <ac:chgData name="ALESSIO AMBRUOSO" userId="2ad55907-b676-4d22-91c9-4f23dd800748" providerId="ADAL" clId="{6B17FA27-89A0-4142-99C1-9866495CED7B}" dt="2021-06-07T11:00:49.518" v="740" actId="478"/>
          <ac:picMkLst>
            <pc:docMk/>
            <pc:sldMk cId="3354556953" sldId="312"/>
            <ac:picMk id="8" creationId="{EFF940E5-47C8-4656-84E6-D8150495013E}"/>
          </ac:picMkLst>
        </pc:picChg>
        <pc:picChg chg="add mod">
          <ac:chgData name="ALESSIO AMBRUOSO" userId="2ad55907-b676-4d22-91c9-4f23dd800748" providerId="ADAL" clId="{6B17FA27-89A0-4142-99C1-9866495CED7B}" dt="2021-06-07T11:04:27.733" v="759" actId="1076"/>
          <ac:picMkLst>
            <pc:docMk/>
            <pc:sldMk cId="3354556953" sldId="312"/>
            <ac:picMk id="10" creationId="{E2B0E388-A386-4442-8BD5-4E5E8632B3B4}"/>
          </ac:picMkLst>
        </pc:picChg>
        <pc:picChg chg="add mod">
          <ac:chgData name="ALESSIO AMBRUOSO" userId="2ad55907-b676-4d22-91c9-4f23dd800748" providerId="ADAL" clId="{6B17FA27-89A0-4142-99C1-9866495CED7B}" dt="2021-06-07T11:09:55.640" v="771" actId="1076"/>
          <ac:picMkLst>
            <pc:docMk/>
            <pc:sldMk cId="3354556953" sldId="312"/>
            <ac:picMk id="18" creationId="{1FBDFD60-56CF-4BE3-A3EF-611D20A37182}"/>
          </ac:picMkLst>
        </pc:picChg>
        <pc:picChg chg="add mod">
          <ac:chgData name="ALESSIO AMBRUOSO" userId="2ad55907-b676-4d22-91c9-4f23dd800748" providerId="ADAL" clId="{6B17FA27-89A0-4142-99C1-9866495CED7B}" dt="2021-06-07T11:09:45.578" v="769" actId="1076"/>
          <ac:picMkLst>
            <pc:docMk/>
            <pc:sldMk cId="3354556953" sldId="312"/>
            <ac:picMk id="28" creationId="{B45A28D2-88DC-47B7-84E7-49D08229FCF8}"/>
          </ac:picMkLst>
        </pc:picChg>
        <pc:cxnChg chg="add mod">
          <ac:chgData name="ALESSIO AMBRUOSO" userId="2ad55907-b676-4d22-91c9-4f23dd800748" providerId="ADAL" clId="{6B17FA27-89A0-4142-99C1-9866495CED7B}" dt="2021-06-07T11:04:25.252" v="758" actId="1076"/>
          <ac:cxnSpMkLst>
            <pc:docMk/>
            <pc:sldMk cId="3354556953" sldId="312"/>
            <ac:cxnSpMk id="13" creationId="{A2A83F56-5305-4A12-A599-BF62E4378A14}"/>
          </ac:cxnSpMkLst>
        </pc:cxnChg>
        <pc:cxnChg chg="add mod">
          <ac:chgData name="ALESSIO AMBRUOSO" userId="2ad55907-b676-4d22-91c9-4f23dd800748" providerId="ADAL" clId="{6B17FA27-89A0-4142-99C1-9866495CED7B}" dt="2021-06-07T11:04:27.733" v="759" actId="1076"/>
          <ac:cxnSpMkLst>
            <pc:docMk/>
            <pc:sldMk cId="3354556953" sldId="312"/>
            <ac:cxnSpMk id="16" creationId="{FE438FDA-9657-43FB-B121-A5AF3E8233CD}"/>
          </ac:cxnSpMkLst>
        </pc:cxnChg>
      </pc:sldChg>
      <pc:sldChg chg="modSp mod">
        <pc:chgData name="ALESSIO AMBRUOSO" userId="2ad55907-b676-4d22-91c9-4f23dd800748" providerId="ADAL" clId="{6B17FA27-89A0-4142-99C1-9866495CED7B}" dt="2021-06-07T10:56:56.784" v="724" actId="113"/>
        <pc:sldMkLst>
          <pc:docMk/>
          <pc:sldMk cId="1275795145" sldId="315"/>
        </pc:sldMkLst>
        <pc:spChg chg="mod">
          <ac:chgData name="ALESSIO AMBRUOSO" userId="2ad55907-b676-4d22-91c9-4f23dd800748" providerId="ADAL" clId="{6B17FA27-89A0-4142-99C1-9866495CED7B}" dt="2021-06-07T10:56:56.784" v="724" actId="113"/>
          <ac:spMkLst>
            <pc:docMk/>
            <pc:sldMk cId="1275795145" sldId="315"/>
            <ac:spMk id="15" creationId="{32E3C10F-E8C2-490D-BA72-E4C4A6438839}"/>
          </ac:spMkLst>
        </pc:spChg>
      </pc:sldChg>
      <pc:sldChg chg="new del">
        <pc:chgData name="ALESSIO AMBRUOSO" userId="2ad55907-b676-4d22-91c9-4f23dd800748" providerId="ADAL" clId="{6B17FA27-89A0-4142-99C1-9866495CED7B}" dt="2021-06-03T14:48:28.067" v="1" actId="680"/>
        <pc:sldMkLst>
          <pc:docMk/>
          <pc:sldMk cId="3417305065" sldId="315"/>
        </pc:sldMkLst>
      </pc:sldChg>
    </pc:docChg>
  </pc:docChgLst>
  <pc:docChgLst>
    <pc:chgData name="ROBERTO VENERUSO" userId="e9179fec-e9e5-49f2-9362-d69e57889874" providerId="ADAL" clId="{36A81D60-83F8-415E-A8AE-4C097EC5E54D}"/>
    <pc:docChg chg="undo custSel addSld delSld modSld">
      <pc:chgData name="ROBERTO VENERUSO" userId="e9179fec-e9e5-49f2-9362-d69e57889874" providerId="ADAL" clId="{36A81D60-83F8-415E-A8AE-4C097EC5E54D}" dt="2021-06-07T13:28:12.506" v="82"/>
      <pc:docMkLst>
        <pc:docMk/>
      </pc:docMkLst>
      <pc:sldChg chg="addSp delSp modSp mod modClrScheme chgLayout modNotesTx">
        <pc:chgData name="ROBERTO VENERUSO" userId="e9179fec-e9e5-49f2-9362-d69e57889874" providerId="ADAL" clId="{36A81D60-83F8-415E-A8AE-4C097EC5E54D}" dt="2021-06-07T13:28:12.506" v="82"/>
        <pc:sldMkLst>
          <pc:docMk/>
          <pc:sldMk cId="1853597237" sldId="290"/>
        </pc:sldMkLst>
        <pc:spChg chg="mod">
          <ac:chgData name="ROBERTO VENERUSO" userId="e9179fec-e9e5-49f2-9362-d69e57889874" providerId="ADAL" clId="{36A81D60-83F8-415E-A8AE-4C097EC5E54D}" dt="2021-06-06T14:27:55.981" v="16" actId="26606"/>
          <ac:spMkLst>
            <pc:docMk/>
            <pc:sldMk cId="1853597237" sldId="290"/>
            <ac:spMk id="2" creationId="{00000000-0000-0000-0000-000000000000}"/>
          </ac:spMkLst>
        </pc:spChg>
        <pc:spChg chg="mod">
          <ac:chgData name="ROBERTO VENERUSO" userId="e9179fec-e9e5-49f2-9362-d69e57889874" providerId="ADAL" clId="{36A81D60-83F8-415E-A8AE-4C097EC5E54D}" dt="2021-06-07T10:35:03.827" v="77" actId="20577"/>
          <ac:spMkLst>
            <pc:docMk/>
            <pc:sldMk cId="1853597237" sldId="290"/>
            <ac:spMk id="3" creationId="{00000000-0000-0000-0000-000000000000}"/>
          </ac:spMkLst>
        </pc:spChg>
        <pc:spChg chg="del mod">
          <ac:chgData name="ROBERTO VENERUSO" userId="e9179fec-e9e5-49f2-9362-d69e57889874" providerId="ADAL" clId="{36A81D60-83F8-415E-A8AE-4C097EC5E54D}" dt="2021-06-06T14:27:24.294" v="7"/>
          <ac:spMkLst>
            <pc:docMk/>
            <pc:sldMk cId="1853597237" sldId="290"/>
            <ac:spMk id="5" creationId="{7C795CC4-856D-496B-8E75-192EE5B2A0D7}"/>
          </ac:spMkLst>
        </pc:spChg>
        <pc:spChg chg="del mod ord">
          <ac:chgData name="ROBERTO VENERUSO" userId="e9179fec-e9e5-49f2-9362-d69e57889874" providerId="ADAL" clId="{36A81D60-83F8-415E-A8AE-4C097EC5E54D}" dt="2021-06-06T14:28:00.382" v="18"/>
          <ac:spMkLst>
            <pc:docMk/>
            <pc:sldMk cId="1853597237" sldId="290"/>
            <ac:spMk id="7" creationId="{05C2C3FC-84FF-4F75-921D-CE47B3DB04B6}"/>
          </ac:spMkLst>
        </pc:spChg>
        <pc:spChg chg="add mod">
          <ac:chgData name="ROBERTO VENERUSO" userId="e9179fec-e9e5-49f2-9362-d69e57889874" providerId="ADAL" clId="{36A81D60-83F8-415E-A8AE-4C097EC5E54D}" dt="2021-06-06T14:28:35.306" v="47" actId="1076"/>
          <ac:spMkLst>
            <pc:docMk/>
            <pc:sldMk cId="1853597237" sldId="290"/>
            <ac:spMk id="10" creationId="{41F8F83C-B4C2-4B99-9378-5F0D6302166D}"/>
          </ac:spMkLst>
        </pc:spChg>
        <pc:picChg chg="del">
          <ac:chgData name="ROBERTO VENERUSO" userId="e9179fec-e9e5-49f2-9362-d69e57889874" providerId="ADAL" clId="{36A81D60-83F8-415E-A8AE-4C097EC5E54D}" dt="2021-06-06T14:27:20.574" v="3" actId="478"/>
          <ac:picMkLst>
            <pc:docMk/>
            <pc:sldMk cId="1853597237" sldId="290"/>
            <ac:picMk id="4" creationId="{29CD9486-EF32-45BD-B713-A65CCB302EF5}"/>
          </ac:picMkLst>
        </pc:picChg>
        <pc:picChg chg="del">
          <ac:chgData name="ROBERTO VENERUSO" userId="e9179fec-e9e5-49f2-9362-d69e57889874" providerId="ADAL" clId="{36A81D60-83F8-415E-A8AE-4C097EC5E54D}" dt="2021-06-06T14:27:24.292" v="5" actId="478"/>
          <ac:picMkLst>
            <pc:docMk/>
            <pc:sldMk cId="1853597237" sldId="290"/>
            <ac:picMk id="6" creationId="{7B2BC9AB-6AC5-4EE4-BA4B-5E9994D29498}"/>
          </ac:picMkLst>
        </pc:picChg>
        <pc:picChg chg="add mod">
          <ac:chgData name="ROBERTO VENERUSO" userId="e9179fec-e9e5-49f2-9362-d69e57889874" providerId="ADAL" clId="{36A81D60-83F8-415E-A8AE-4C097EC5E54D}" dt="2021-06-06T14:28:07.856" v="19" actId="14100"/>
          <ac:picMkLst>
            <pc:docMk/>
            <pc:sldMk cId="1853597237" sldId="290"/>
            <ac:picMk id="9" creationId="{9244B3E2-D88B-4F29-AC25-5952B58728A1}"/>
          </ac:picMkLst>
        </pc:picChg>
      </pc:sldChg>
      <pc:sldChg chg="modSp mod">
        <pc:chgData name="ROBERTO VENERUSO" userId="e9179fec-e9e5-49f2-9362-d69e57889874" providerId="ADAL" clId="{36A81D60-83F8-415E-A8AE-4C097EC5E54D}" dt="2021-06-04T15:05:48.966" v="2" actId="20577"/>
        <pc:sldMkLst>
          <pc:docMk/>
          <pc:sldMk cId="2291371855" sldId="298"/>
        </pc:sldMkLst>
        <pc:spChg chg="mod">
          <ac:chgData name="ROBERTO VENERUSO" userId="e9179fec-e9e5-49f2-9362-d69e57889874" providerId="ADAL" clId="{36A81D60-83F8-415E-A8AE-4C097EC5E54D}" dt="2021-06-04T15:05:48.966" v="2" actId="20577"/>
          <ac:spMkLst>
            <pc:docMk/>
            <pc:sldMk cId="2291371855" sldId="298"/>
            <ac:spMk id="5" creationId="{79E7E1B5-5EBC-4C86-A75E-3C47313CE1B0}"/>
          </ac:spMkLst>
        </pc:spChg>
      </pc:sldChg>
      <pc:sldChg chg="modSp mod">
        <pc:chgData name="ROBERTO VENERUSO" userId="e9179fec-e9e5-49f2-9362-d69e57889874" providerId="ADAL" clId="{36A81D60-83F8-415E-A8AE-4C097EC5E54D}" dt="2021-06-07T10:35:17.183" v="81" actId="20577"/>
        <pc:sldMkLst>
          <pc:docMk/>
          <pc:sldMk cId="2727778835" sldId="299"/>
        </pc:sldMkLst>
        <pc:spChg chg="mod">
          <ac:chgData name="ROBERTO VENERUSO" userId="e9179fec-e9e5-49f2-9362-d69e57889874" providerId="ADAL" clId="{36A81D60-83F8-415E-A8AE-4C097EC5E54D}" dt="2021-06-07T10:35:17.183" v="81" actId="20577"/>
          <ac:spMkLst>
            <pc:docMk/>
            <pc:sldMk cId="2727778835" sldId="299"/>
            <ac:spMk id="2" creationId="{00000000-0000-0000-0000-000000000000}"/>
          </ac:spMkLst>
        </pc:spChg>
      </pc:sldChg>
      <pc:sldChg chg="add del">
        <pc:chgData name="ROBERTO VENERUSO" userId="e9179fec-e9e5-49f2-9362-d69e57889874" providerId="ADAL" clId="{36A81D60-83F8-415E-A8AE-4C097EC5E54D}" dt="2021-06-06T14:29:19.614" v="50" actId="2696"/>
        <pc:sldMkLst>
          <pc:docMk/>
          <pc:sldMk cId="1384261345" sldId="304"/>
        </pc:sldMkLst>
      </pc:sldChg>
      <pc:sldChg chg="delSp modSp add del mod modNotesTx">
        <pc:chgData name="ROBERTO VENERUSO" userId="e9179fec-e9e5-49f2-9362-d69e57889874" providerId="ADAL" clId="{36A81D60-83F8-415E-A8AE-4C097EC5E54D}" dt="2021-06-07T10:35:09.747" v="78" actId="2696"/>
        <pc:sldMkLst>
          <pc:docMk/>
          <pc:sldMk cId="3182523781" sldId="304"/>
        </pc:sldMkLst>
        <pc:spChg chg="mod">
          <ac:chgData name="ROBERTO VENERUSO" userId="e9179fec-e9e5-49f2-9362-d69e57889874" providerId="ADAL" clId="{36A81D60-83F8-415E-A8AE-4C097EC5E54D}" dt="2021-06-06T14:29:27.028" v="52" actId="20577"/>
          <ac:spMkLst>
            <pc:docMk/>
            <pc:sldMk cId="3182523781" sldId="304"/>
            <ac:spMk id="2" creationId="{00000000-0000-0000-0000-000000000000}"/>
          </ac:spMkLst>
        </pc:spChg>
        <pc:spChg chg="mod">
          <ac:chgData name="ROBERTO VENERUSO" userId="e9179fec-e9e5-49f2-9362-d69e57889874" providerId="ADAL" clId="{36A81D60-83F8-415E-A8AE-4C097EC5E54D}" dt="2021-06-06T14:29:32.241" v="53" actId="20577"/>
          <ac:spMkLst>
            <pc:docMk/>
            <pc:sldMk cId="3182523781" sldId="304"/>
            <ac:spMk id="3" creationId="{00000000-0000-0000-0000-000000000000}"/>
          </ac:spMkLst>
        </pc:spChg>
        <pc:spChg chg="del mod">
          <ac:chgData name="ROBERTO VENERUSO" userId="e9179fec-e9e5-49f2-9362-d69e57889874" providerId="ADAL" clId="{36A81D60-83F8-415E-A8AE-4C097EC5E54D}" dt="2021-06-07T10:34:33.391" v="59"/>
          <ac:spMkLst>
            <pc:docMk/>
            <pc:sldMk cId="3182523781" sldId="304"/>
            <ac:spMk id="7" creationId="{DEBF6E0C-6EB8-43B0-9947-8D5953736CDB}"/>
          </ac:spMkLst>
        </pc:spChg>
        <pc:spChg chg="mod">
          <ac:chgData name="ROBERTO VENERUSO" userId="e9179fec-e9e5-49f2-9362-d69e57889874" providerId="ADAL" clId="{36A81D60-83F8-415E-A8AE-4C097EC5E54D}" dt="2021-06-07T10:34:51.189" v="60" actId="21"/>
          <ac:spMkLst>
            <pc:docMk/>
            <pc:sldMk cId="3182523781" sldId="304"/>
            <ac:spMk id="8" creationId="{C2DF645F-8303-4073-9FE9-6B6125668AB0}"/>
          </ac:spMkLst>
        </pc:spChg>
        <pc:picChg chg="del">
          <ac:chgData name="ROBERTO VENERUSO" userId="e9179fec-e9e5-49f2-9362-d69e57889874" providerId="ADAL" clId="{36A81D60-83F8-415E-A8AE-4C097EC5E54D}" dt="2021-06-07T10:34:33.387" v="57" actId="478"/>
          <ac:picMkLst>
            <pc:docMk/>
            <pc:sldMk cId="3182523781" sldId="304"/>
            <ac:picMk id="13" creationId="{E23BF552-98EB-4278-BFC6-A1B3F54A5C5B}"/>
          </ac:picMkLst>
        </pc:picChg>
      </pc:sldChg>
      <pc:sldChg chg="modSp mod">
        <pc:chgData name="ROBERTO VENERUSO" userId="e9179fec-e9e5-49f2-9362-d69e57889874" providerId="ADAL" clId="{36A81D60-83F8-415E-A8AE-4C097EC5E54D}" dt="2021-06-03T15:23:35.858" v="1" actId="20577"/>
        <pc:sldMkLst>
          <pc:docMk/>
          <pc:sldMk cId="1275795145" sldId="315"/>
        </pc:sldMkLst>
        <pc:spChg chg="mod">
          <ac:chgData name="ROBERTO VENERUSO" userId="e9179fec-e9e5-49f2-9362-d69e57889874" providerId="ADAL" clId="{36A81D60-83F8-415E-A8AE-4C097EC5E54D}" dt="2021-06-03T15:23:35.858" v="1" actId="20577"/>
          <ac:spMkLst>
            <pc:docMk/>
            <pc:sldMk cId="1275795145" sldId="315"/>
            <ac:spMk id="15" creationId="{32E3C10F-E8C2-490D-BA72-E4C4A6438839}"/>
          </ac:spMkLst>
        </pc:spChg>
      </pc:sldChg>
    </pc:docChg>
  </pc:docChgLst>
  <pc:docChgLst>
    <pc:chgData name="MARCO BORRELLI" userId="97710cb8-02bc-4bf5-80d3-d3a0eeff624e" providerId="ADAL" clId="{D4C0115D-356A-4FD5-9567-23252AEFFCD2}"/>
    <pc:docChg chg="undo redo custSel addSld delSld modSld sldOrd">
      <pc:chgData name="MARCO BORRELLI" userId="97710cb8-02bc-4bf5-80d3-d3a0eeff624e" providerId="ADAL" clId="{D4C0115D-356A-4FD5-9567-23252AEFFCD2}" dt="2021-06-07T10:21:33.572" v="8593" actId="20577"/>
      <pc:docMkLst>
        <pc:docMk/>
      </pc:docMkLst>
      <pc:sldChg chg="addSp modSp mod">
        <pc:chgData name="MARCO BORRELLI" userId="97710cb8-02bc-4bf5-80d3-d3a0eeff624e" providerId="ADAL" clId="{D4C0115D-356A-4FD5-9567-23252AEFFCD2}" dt="2021-06-03T09:49:10.197" v="6686" actId="20577"/>
        <pc:sldMkLst>
          <pc:docMk/>
          <pc:sldMk cId="3639872359" sldId="258"/>
        </pc:sldMkLst>
        <pc:spChg chg="mod">
          <ac:chgData name="MARCO BORRELLI" userId="97710cb8-02bc-4bf5-80d3-d3a0eeff624e" providerId="ADAL" clId="{D4C0115D-356A-4FD5-9567-23252AEFFCD2}" dt="2021-06-02T09:32:24.663" v="444" actId="113"/>
          <ac:spMkLst>
            <pc:docMk/>
            <pc:sldMk cId="3639872359" sldId="258"/>
            <ac:spMk id="2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09:41:13.883" v="801" actId="12"/>
          <ac:spMkLst>
            <pc:docMk/>
            <pc:sldMk cId="3639872359" sldId="258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09:41:10.961" v="800" actId="12"/>
          <ac:spMkLst>
            <pc:docMk/>
            <pc:sldMk cId="3639872359" sldId="258"/>
            <ac:spMk id="4" creationId="{5093976D-4F23-4B92-AECC-DEED62E42EFC}"/>
          </ac:spMkLst>
        </pc:spChg>
        <pc:spChg chg="add mod">
          <ac:chgData name="MARCO BORRELLI" userId="97710cb8-02bc-4bf5-80d3-d3a0eeff624e" providerId="ADAL" clId="{D4C0115D-356A-4FD5-9567-23252AEFFCD2}" dt="2021-06-02T09:33:06.766" v="455" actId="27636"/>
          <ac:spMkLst>
            <pc:docMk/>
            <pc:sldMk cId="3639872359" sldId="258"/>
            <ac:spMk id="5" creationId="{5F3737F7-F5F3-4F3C-92E1-29E6C95760D5}"/>
          </ac:spMkLst>
        </pc:spChg>
        <pc:spChg chg="add mod">
          <ac:chgData name="MARCO BORRELLI" userId="97710cb8-02bc-4bf5-80d3-d3a0eeff624e" providerId="ADAL" clId="{D4C0115D-356A-4FD5-9567-23252AEFFCD2}" dt="2021-06-02T09:33:06.778" v="456" actId="27636"/>
          <ac:spMkLst>
            <pc:docMk/>
            <pc:sldMk cId="3639872359" sldId="258"/>
            <ac:spMk id="8" creationId="{FE9C0E5A-098B-472D-878F-E7CB7B7A8BF9}"/>
          </ac:spMkLst>
        </pc:spChg>
        <pc:spChg chg="add mod">
          <ac:chgData name="MARCO BORRELLI" userId="97710cb8-02bc-4bf5-80d3-d3a0eeff624e" providerId="ADAL" clId="{D4C0115D-356A-4FD5-9567-23252AEFFCD2}" dt="2021-06-02T09:33:06.794" v="457" actId="27636"/>
          <ac:spMkLst>
            <pc:docMk/>
            <pc:sldMk cId="3639872359" sldId="258"/>
            <ac:spMk id="11" creationId="{0756E39B-B92D-4175-BC9A-32A65E16FC98}"/>
          </ac:spMkLst>
        </pc:spChg>
        <pc:spChg chg="add mod">
          <ac:chgData name="MARCO BORRELLI" userId="97710cb8-02bc-4bf5-80d3-d3a0eeff624e" providerId="ADAL" clId="{D4C0115D-356A-4FD5-9567-23252AEFFCD2}" dt="2021-06-03T09:49:10.197" v="6686" actId="20577"/>
          <ac:spMkLst>
            <pc:docMk/>
            <pc:sldMk cId="3639872359" sldId="258"/>
            <ac:spMk id="14" creationId="{DA46CE56-579E-4D0F-8D5B-1F9D83746679}"/>
          </ac:spMkLst>
        </pc:spChg>
        <pc:picChg chg="add mod">
          <ac:chgData name="MARCO BORRELLI" userId="97710cb8-02bc-4bf5-80d3-d3a0eeff624e" providerId="ADAL" clId="{D4C0115D-356A-4FD5-9567-23252AEFFCD2}" dt="2021-06-02T09:28:18.944" v="162" actId="1076"/>
          <ac:picMkLst>
            <pc:docMk/>
            <pc:sldMk cId="3639872359" sldId="258"/>
            <ac:picMk id="7" creationId="{54D454D8-A26A-4192-B650-3209A3F4F42B}"/>
          </ac:picMkLst>
        </pc:picChg>
        <pc:picChg chg="add mod">
          <ac:chgData name="MARCO BORRELLI" userId="97710cb8-02bc-4bf5-80d3-d3a0eeff624e" providerId="ADAL" clId="{D4C0115D-356A-4FD5-9567-23252AEFFCD2}" dt="2021-06-02T09:28:07.056" v="156" actId="14100"/>
          <ac:picMkLst>
            <pc:docMk/>
            <pc:sldMk cId="3639872359" sldId="258"/>
            <ac:picMk id="10" creationId="{0E957E86-D2E8-477C-AFF8-84EC502C6AA9}"/>
          </ac:picMkLst>
        </pc:picChg>
        <pc:picChg chg="add mod modCrop">
          <ac:chgData name="MARCO BORRELLI" userId="97710cb8-02bc-4bf5-80d3-d3a0eeff624e" providerId="ADAL" clId="{D4C0115D-356A-4FD5-9567-23252AEFFCD2}" dt="2021-06-02T09:29:52.087" v="228" actId="1076"/>
          <ac:picMkLst>
            <pc:docMk/>
            <pc:sldMk cId="3639872359" sldId="258"/>
            <ac:picMk id="13" creationId="{3BE69D48-AE8E-4369-A5B3-86CC45EE7330}"/>
          </ac:picMkLst>
        </pc:picChg>
      </pc:sldChg>
      <pc:sldChg chg="modSp mod">
        <pc:chgData name="MARCO BORRELLI" userId="97710cb8-02bc-4bf5-80d3-d3a0eeff624e" providerId="ADAL" clId="{D4C0115D-356A-4FD5-9567-23252AEFFCD2}" dt="2021-06-03T08:56:33.691" v="5978" actId="1076"/>
        <pc:sldMkLst>
          <pc:docMk/>
          <pc:sldMk cId="3771878441" sldId="284"/>
        </pc:sldMkLst>
        <pc:spChg chg="mod">
          <ac:chgData name="MARCO BORRELLI" userId="97710cb8-02bc-4bf5-80d3-d3a0eeff624e" providerId="ADAL" clId="{D4C0115D-356A-4FD5-9567-23252AEFFCD2}" dt="2021-06-03T08:46:27.226" v="5976" actId="20577"/>
          <ac:spMkLst>
            <pc:docMk/>
            <pc:sldMk cId="3771878441" sldId="284"/>
            <ac:spMk id="2" creationId="{90B201FD-DAD4-4ABB-9C35-51DB6BC9EAC6}"/>
          </ac:spMkLst>
        </pc:spChg>
        <pc:picChg chg="mod">
          <ac:chgData name="MARCO BORRELLI" userId="97710cb8-02bc-4bf5-80d3-d3a0eeff624e" providerId="ADAL" clId="{D4C0115D-356A-4FD5-9567-23252AEFFCD2}" dt="2021-06-03T08:56:33.691" v="5978" actId="1076"/>
          <ac:picMkLst>
            <pc:docMk/>
            <pc:sldMk cId="3771878441" sldId="284"/>
            <ac:picMk id="5" creationId="{D5FF0C30-DA71-4979-8775-5AE8F12B391A}"/>
          </ac:picMkLst>
        </pc:picChg>
      </pc:sldChg>
      <pc:sldChg chg="modSp">
        <pc:chgData name="MARCO BORRELLI" userId="97710cb8-02bc-4bf5-80d3-d3a0eeff624e" providerId="ADAL" clId="{D4C0115D-356A-4FD5-9567-23252AEFFCD2}" dt="2021-06-02T09:45:26.265" v="843" actId="14826"/>
        <pc:sldMkLst>
          <pc:docMk/>
          <pc:sldMk cId="3007135521" sldId="285"/>
        </pc:sldMkLst>
        <pc:picChg chg="mod">
          <ac:chgData name="MARCO BORRELLI" userId="97710cb8-02bc-4bf5-80d3-d3a0eeff624e" providerId="ADAL" clId="{D4C0115D-356A-4FD5-9567-23252AEFFCD2}" dt="2021-06-02T09:45:26.265" v="843" actId="14826"/>
          <ac:picMkLst>
            <pc:docMk/>
            <pc:sldMk cId="3007135521" sldId="285"/>
            <ac:picMk id="5" creationId="{00000000-0000-0000-0000-000000000000}"/>
          </ac:picMkLst>
        </pc:picChg>
      </pc:sldChg>
      <pc:sldChg chg="ord">
        <pc:chgData name="MARCO BORRELLI" userId="97710cb8-02bc-4bf5-80d3-d3a0eeff624e" providerId="ADAL" clId="{D4C0115D-356A-4FD5-9567-23252AEFFCD2}" dt="2021-06-02T09:53:46.720" v="1286"/>
        <pc:sldMkLst>
          <pc:docMk/>
          <pc:sldMk cId="2675287834" sldId="286"/>
        </pc:sldMkLst>
      </pc:sldChg>
      <pc:sldChg chg="add del">
        <pc:chgData name="MARCO BORRELLI" userId="97710cb8-02bc-4bf5-80d3-d3a0eeff624e" providerId="ADAL" clId="{D4C0115D-356A-4FD5-9567-23252AEFFCD2}" dt="2021-06-02T09:53:55.323" v="1289" actId="47"/>
        <pc:sldMkLst>
          <pc:docMk/>
          <pc:sldMk cId="971436117" sldId="287"/>
        </pc:sldMkLst>
      </pc:sldChg>
      <pc:sldChg chg="modSp mod">
        <pc:chgData name="MARCO BORRELLI" userId="97710cb8-02bc-4bf5-80d3-d3a0eeff624e" providerId="ADAL" clId="{D4C0115D-356A-4FD5-9567-23252AEFFCD2}" dt="2021-06-02T14:48:11.895" v="3209" actId="20577"/>
        <pc:sldMkLst>
          <pc:docMk/>
          <pc:sldMk cId="596687250" sldId="288"/>
        </pc:sldMkLst>
        <pc:spChg chg="mod">
          <ac:chgData name="MARCO BORRELLI" userId="97710cb8-02bc-4bf5-80d3-d3a0eeff624e" providerId="ADAL" clId="{D4C0115D-356A-4FD5-9567-23252AEFFCD2}" dt="2021-06-02T14:48:11.895" v="3209" actId="20577"/>
          <ac:spMkLst>
            <pc:docMk/>
            <pc:sldMk cId="596687250" sldId="288"/>
            <ac:spMk id="20" creationId="{A776B852-4CD7-41DC-AE32-9304C986FB37}"/>
          </ac:spMkLst>
        </pc:spChg>
      </pc:sldChg>
      <pc:sldChg chg="addSp delSp modSp mod">
        <pc:chgData name="MARCO BORRELLI" userId="97710cb8-02bc-4bf5-80d3-d3a0eeff624e" providerId="ADAL" clId="{D4C0115D-356A-4FD5-9567-23252AEFFCD2}" dt="2021-06-02T10:01:26.450" v="2129" actId="478"/>
        <pc:sldMkLst>
          <pc:docMk/>
          <pc:sldMk cId="552651916" sldId="289"/>
        </pc:sldMkLst>
        <pc:spChg chg="mod">
          <ac:chgData name="MARCO BORRELLI" userId="97710cb8-02bc-4bf5-80d3-d3a0eeff624e" providerId="ADAL" clId="{D4C0115D-356A-4FD5-9567-23252AEFFCD2}" dt="2021-06-02T09:54:21.067" v="1293" actId="113"/>
          <ac:spMkLst>
            <pc:docMk/>
            <pc:sldMk cId="552651916" sldId="289"/>
            <ac:spMk id="2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09:59:04.932" v="2013" actId="14100"/>
          <ac:spMkLst>
            <pc:docMk/>
            <pc:sldMk cId="552651916" sldId="289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10:00:06.196" v="2119" actId="20577"/>
          <ac:spMkLst>
            <pc:docMk/>
            <pc:sldMk cId="552651916" sldId="289"/>
            <ac:spMk id="4" creationId="{B7212E72-BCF3-4E23-A9A8-75CC951C4A0D}"/>
          </ac:spMkLst>
        </pc:spChg>
        <pc:picChg chg="add del mod">
          <ac:chgData name="MARCO BORRELLI" userId="97710cb8-02bc-4bf5-80d3-d3a0eeff624e" providerId="ADAL" clId="{D4C0115D-356A-4FD5-9567-23252AEFFCD2}" dt="2021-06-02T10:01:25.683" v="2128" actId="478"/>
          <ac:picMkLst>
            <pc:docMk/>
            <pc:sldMk cId="552651916" sldId="289"/>
            <ac:picMk id="5" creationId="{6A77D064-43E1-4BB9-B4BA-5D50D539E53A}"/>
          </ac:picMkLst>
        </pc:picChg>
        <pc:cxnChg chg="add del mod">
          <ac:chgData name="MARCO BORRELLI" userId="97710cb8-02bc-4bf5-80d3-d3a0eeff624e" providerId="ADAL" clId="{D4C0115D-356A-4FD5-9567-23252AEFFCD2}" dt="2021-06-02T10:01:26.450" v="2129" actId="478"/>
          <ac:cxnSpMkLst>
            <pc:docMk/>
            <pc:sldMk cId="552651916" sldId="289"/>
            <ac:cxnSpMk id="7" creationId="{843CC792-B7B1-4AD2-AC94-BBEE76BA801E}"/>
          </ac:cxnSpMkLst>
        </pc:cxnChg>
      </pc:sldChg>
      <pc:sldChg chg="addSp modSp mod">
        <pc:chgData name="MARCO BORRELLI" userId="97710cb8-02bc-4bf5-80d3-d3a0eeff624e" providerId="ADAL" clId="{D4C0115D-356A-4FD5-9567-23252AEFFCD2}" dt="2021-06-03T09:54:13.212" v="6696" actId="20577"/>
        <pc:sldMkLst>
          <pc:docMk/>
          <pc:sldMk cId="1853597237" sldId="290"/>
        </pc:sldMkLst>
        <pc:spChg chg="mod">
          <ac:chgData name="MARCO BORRELLI" userId="97710cb8-02bc-4bf5-80d3-d3a0eeff624e" providerId="ADAL" clId="{D4C0115D-356A-4FD5-9567-23252AEFFCD2}" dt="2021-06-02T15:12:00.302" v="3706" actId="113"/>
          <ac:spMkLst>
            <pc:docMk/>
            <pc:sldMk cId="1853597237" sldId="290"/>
            <ac:spMk id="2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3T09:54:13.212" v="6696" actId="20577"/>
          <ac:spMkLst>
            <pc:docMk/>
            <pc:sldMk cId="1853597237" sldId="290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15:19:26.570" v="3855" actId="1076"/>
          <ac:spMkLst>
            <pc:docMk/>
            <pc:sldMk cId="1853597237" sldId="290"/>
            <ac:spMk id="5" creationId="{7C795CC4-856D-496B-8E75-192EE5B2A0D7}"/>
          </ac:spMkLst>
        </pc:spChg>
        <pc:spChg chg="add mod">
          <ac:chgData name="MARCO BORRELLI" userId="97710cb8-02bc-4bf5-80d3-d3a0eeff624e" providerId="ADAL" clId="{D4C0115D-356A-4FD5-9567-23252AEFFCD2}" dt="2021-06-02T15:19:58.432" v="3877" actId="1076"/>
          <ac:spMkLst>
            <pc:docMk/>
            <pc:sldMk cId="1853597237" sldId="290"/>
            <ac:spMk id="7" creationId="{05C2C3FC-84FF-4F75-921D-CE47B3DB04B6}"/>
          </ac:spMkLst>
        </pc:spChg>
        <pc:picChg chg="add mod">
          <ac:chgData name="MARCO BORRELLI" userId="97710cb8-02bc-4bf5-80d3-d3a0eeff624e" providerId="ADAL" clId="{D4C0115D-356A-4FD5-9567-23252AEFFCD2}" dt="2021-06-02T15:19:22.700" v="3854" actId="1076"/>
          <ac:picMkLst>
            <pc:docMk/>
            <pc:sldMk cId="1853597237" sldId="290"/>
            <ac:picMk id="4" creationId="{29CD9486-EF32-45BD-B713-A65CCB302EF5}"/>
          </ac:picMkLst>
        </pc:picChg>
        <pc:picChg chg="add mod">
          <ac:chgData name="MARCO BORRELLI" userId="97710cb8-02bc-4bf5-80d3-d3a0eeff624e" providerId="ADAL" clId="{D4C0115D-356A-4FD5-9567-23252AEFFCD2}" dt="2021-06-02T15:20:01.018" v="3878" actId="1076"/>
          <ac:picMkLst>
            <pc:docMk/>
            <pc:sldMk cId="1853597237" sldId="290"/>
            <ac:picMk id="6" creationId="{7B2BC9AB-6AC5-4EE4-BA4B-5E9994D29498}"/>
          </ac:picMkLst>
        </pc:picChg>
      </pc:sldChg>
      <pc:sldChg chg="modSp del mod">
        <pc:chgData name="MARCO BORRELLI" userId="97710cb8-02bc-4bf5-80d3-d3a0eeff624e" providerId="ADAL" clId="{D4C0115D-356A-4FD5-9567-23252AEFFCD2}" dt="2021-06-03T15:08:56.963" v="6964" actId="47"/>
        <pc:sldMkLst>
          <pc:docMk/>
          <pc:sldMk cId="3885901581" sldId="292"/>
        </pc:sldMkLst>
        <pc:spChg chg="mod">
          <ac:chgData name="MARCO BORRELLI" userId="97710cb8-02bc-4bf5-80d3-d3a0eeff624e" providerId="ADAL" clId="{D4C0115D-356A-4FD5-9567-23252AEFFCD2}" dt="2021-06-02T15:14:03.418" v="3719" actId="122"/>
          <ac:spMkLst>
            <pc:docMk/>
            <pc:sldMk cId="3885901581" sldId="292"/>
            <ac:spMk id="2" creationId="{00000000-0000-0000-0000-000000000000}"/>
          </ac:spMkLst>
        </pc:spChg>
      </pc:sldChg>
      <pc:sldChg chg="addSp delSp modSp add mod">
        <pc:chgData name="MARCO BORRELLI" userId="97710cb8-02bc-4bf5-80d3-d3a0eeff624e" providerId="ADAL" clId="{D4C0115D-356A-4FD5-9567-23252AEFFCD2}" dt="2021-06-02T15:13:34.884" v="3717" actId="20577"/>
        <pc:sldMkLst>
          <pc:docMk/>
          <pc:sldMk cId="3636790053" sldId="293"/>
        </pc:sldMkLst>
        <pc:spChg chg="mod">
          <ac:chgData name="MARCO BORRELLI" userId="97710cb8-02bc-4bf5-80d3-d3a0eeff624e" providerId="ADAL" clId="{D4C0115D-356A-4FD5-9567-23252AEFFCD2}" dt="2021-06-02T09:32:27.423" v="445" actId="113"/>
          <ac:spMkLst>
            <pc:docMk/>
            <pc:sldMk cId="3636790053" sldId="293"/>
            <ac:spMk id="2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09:41:25.288" v="804" actId="12"/>
          <ac:spMkLst>
            <pc:docMk/>
            <pc:sldMk cId="3636790053" sldId="293"/>
            <ac:spMk id="3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09:41:23.151" v="803" actId="12"/>
          <ac:spMkLst>
            <pc:docMk/>
            <pc:sldMk cId="3636790053" sldId="293"/>
            <ac:spMk id="4" creationId="{5093976D-4F23-4B92-AECC-DEED62E42EFC}"/>
          </ac:spMkLst>
        </pc:spChg>
        <pc:spChg chg="mod">
          <ac:chgData name="MARCO BORRELLI" userId="97710cb8-02bc-4bf5-80d3-d3a0eeff624e" providerId="ADAL" clId="{D4C0115D-356A-4FD5-9567-23252AEFFCD2}" dt="2021-06-02T09:39:07.869" v="677" actId="20577"/>
          <ac:spMkLst>
            <pc:docMk/>
            <pc:sldMk cId="3636790053" sldId="293"/>
            <ac:spMk id="5" creationId="{5F3737F7-F5F3-4F3C-92E1-29E6C95760D5}"/>
          </ac:spMkLst>
        </pc:spChg>
        <pc:spChg chg="del mod">
          <ac:chgData name="MARCO BORRELLI" userId="97710cb8-02bc-4bf5-80d3-d3a0eeff624e" providerId="ADAL" clId="{D4C0115D-356A-4FD5-9567-23252AEFFCD2}" dt="2021-06-02T09:36:11.576" v="553" actId="478"/>
          <ac:spMkLst>
            <pc:docMk/>
            <pc:sldMk cId="3636790053" sldId="293"/>
            <ac:spMk id="8" creationId="{FE9C0E5A-098B-472D-878F-E7CB7B7A8BF9}"/>
          </ac:spMkLst>
        </pc:spChg>
        <pc:spChg chg="del">
          <ac:chgData name="MARCO BORRELLI" userId="97710cb8-02bc-4bf5-80d3-d3a0eeff624e" providerId="ADAL" clId="{D4C0115D-356A-4FD5-9567-23252AEFFCD2}" dt="2021-06-02T09:34:37.071" v="533" actId="478"/>
          <ac:spMkLst>
            <pc:docMk/>
            <pc:sldMk cId="3636790053" sldId="293"/>
            <ac:spMk id="11" creationId="{0756E39B-B92D-4175-BC9A-32A65E16FC98}"/>
          </ac:spMkLst>
        </pc:spChg>
        <pc:spChg chg="add mod">
          <ac:chgData name="MARCO BORRELLI" userId="97710cb8-02bc-4bf5-80d3-d3a0eeff624e" providerId="ADAL" clId="{D4C0115D-356A-4FD5-9567-23252AEFFCD2}" dt="2021-06-02T15:13:34.884" v="3717" actId="20577"/>
          <ac:spMkLst>
            <pc:docMk/>
            <pc:sldMk cId="3636790053" sldId="293"/>
            <ac:spMk id="12" creationId="{D527A312-547B-4AFF-9DBB-02F052BF101F}"/>
          </ac:spMkLst>
        </pc:spChg>
        <pc:spChg chg="del">
          <ac:chgData name="MARCO BORRELLI" userId="97710cb8-02bc-4bf5-80d3-d3a0eeff624e" providerId="ADAL" clId="{D4C0115D-356A-4FD5-9567-23252AEFFCD2}" dt="2021-06-02T09:34:35.704" v="532" actId="478"/>
          <ac:spMkLst>
            <pc:docMk/>
            <pc:sldMk cId="3636790053" sldId="293"/>
            <ac:spMk id="14" creationId="{DA46CE56-579E-4D0F-8D5B-1F9D83746679}"/>
          </ac:spMkLst>
        </pc:spChg>
        <pc:spChg chg="add mod">
          <ac:chgData name="MARCO BORRELLI" userId="97710cb8-02bc-4bf5-80d3-d3a0eeff624e" providerId="ADAL" clId="{D4C0115D-356A-4FD5-9567-23252AEFFCD2}" dt="2021-06-02T09:36:56.034" v="619" actId="20577"/>
          <ac:spMkLst>
            <pc:docMk/>
            <pc:sldMk cId="3636790053" sldId="293"/>
            <ac:spMk id="15" creationId="{40C7EE0F-46D4-4BF6-A3FD-E478234E3541}"/>
          </ac:spMkLst>
        </pc:spChg>
        <pc:spChg chg="add del mod">
          <ac:chgData name="MARCO BORRELLI" userId="97710cb8-02bc-4bf5-80d3-d3a0eeff624e" providerId="ADAL" clId="{D4C0115D-356A-4FD5-9567-23252AEFFCD2}" dt="2021-06-02T09:37:35.959" v="650" actId="478"/>
          <ac:spMkLst>
            <pc:docMk/>
            <pc:sldMk cId="3636790053" sldId="293"/>
            <ac:spMk id="16" creationId="{51FB1875-C1AB-4F67-99E2-5BA0E197712F}"/>
          </ac:spMkLst>
        </pc:spChg>
        <pc:spChg chg="add mod">
          <ac:chgData name="MARCO BORRELLI" userId="97710cb8-02bc-4bf5-80d3-d3a0eeff624e" providerId="ADAL" clId="{D4C0115D-356A-4FD5-9567-23252AEFFCD2}" dt="2021-06-02T09:37:38.276" v="651" actId="1076"/>
          <ac:spMkLst>
            <pc:docMk/>
            <pc:sldMk cId="3636790053" sldId="293"/>
            <ac:spMk id="17" creationId="{494033C5-76D5-42A1-99D0-0DDA33368148}"/>
          </ac:spMkLst>
        </pc:spChg>
        <pc:spChg chg="add mod">
          <ac:chgData name="MARCO BORRELLI" userId="97710cb8-02bc-4bf5-80d3-d3a0eeff624e" providerId="ADAL" clId="{D4C0115D-356A-4FD5-9567-23252AEFFCD2}" dt="2021-06-02T09:39:53.368" v="781" actId="20577"/>
          <ac:spMkLst>
            <pc:docMk/>
            <pc:sldMk cId="3636790053" sldId="293"/>
            <ac:spMk id="18" creationId="{F79FEC6F-5EBE-45C3-ADB8-5A354454E7D1}"/>
          </ac:spMkLst>
        </pc:spChg>
        <pc:picChg chg="del">
          <ac:chgData name="MARCO BORRELLI" userId="97710cb8-02bc-4bf5-80d3-d3a0eeff624e" providerId="ADAL" clId="{D4C0115D-356A-4FD5-9567-23252AEFFCD2}" dt="2021-06-02T09:36:08.983" v="549" actId="478"/>
          <ac:picMkLst>
            <pc:docMk/>
            <pc:sldMk cId="3636790053" sldId="293"/>
            <ac:picMk id="7" creationId="{54D454D8-A26A-4192-B650-3209A3F4F42B}"/>
          </ac:picMkLst>
        </pc:picChg>
        <pc:picChg chg="del">
          <ac:chgData name="MARCO BORRELLI" userId="97710cb8-02bc-4bf5-80d3-d3a0eeff624e" providerId="ADAL" clId="{D4C0115D-356A-4FD5-9567-23252AEFFCD2}" dt="2021-06-02T09:36:10.139" v="550" actId="478"/>
          <ac:picMkLst>
            <pc:docMk/>
            <pc:sldMk cId="3636790053" sldId="293"/>
            <ac:picMk id="10" creationId="{0E957E86-D2E8-477C-AFF8-84EC502C6AA9}"/>
          </ac:picMkLst>
        </pc:picChg>
        <pc:picChg chg="del mod">
          <ac:chgData name="MARCO BORRELLI" userId="97710cb8-02bc-4bf5-80d3-d3a0eeff624e" providerId="ADAL" clId="{D4C0115D-356A-4FD5-9567-23252AEFFCD2}" dt="2021-06-02T09:36:10.563" v="552" actId="478"/>
          <ac:picMkLst>
            <pc:docMk/>
            <pc:sldMk cId="3636790053" sldId="293"/>
            <ac:picMk id="13" creationId="{3BE69D48-AE8E-4369-A5B3-86CC45EE7330}"/>
          </ac:picMkLst>
        </pc:picChg>
      </pc:sldChg>
      <pc:sldChg chg="addSp delSp modSp add del mod">
        <pc:chgData name="MARCO BORRELLI" userId="97710cb8-02bc-4bf5-80d3-d3a0eeff624e" providerId="ADAL" clId="{D4C0115D-356A-4FD5-9567-23252AEFFCD2}" dt="2021-06-02T09:44:39.439" v="841" actId="2696"/>
        <pc:sldMkLst>
          <pc:docMk/>
          <pc:sldMk cId="3651416867" sldId="294"/>
        </pc:sldMkLst>
        <pc:spChg chg="mod">
          <ac:chgData name="MARCO BORRELLI" userId="97710cb8-02bc-4bf5-80d3-d3a0eeff624e" providerId="ADAL" clId="{D4C0115D-356A-4FD5-9567-23252AEFFCD2}" dt="2021-06-02T09:40:00.204" v="789" actId="20577"/>
          <ac:spMkLst>
            <pc:docMk/>
            <pc:sldMk cId="3651416867" sldId="294"/>
            <ac:spMk id="2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2T09:40:50.459" v="793" actId="478"/>
          <ac:spMkLst>
            <pc:docMk/>
            <pc:sldMk cId="3651416867" sldId="294"/>
            <ac:spMk id="3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2T09:40:49.543" v="792" actId="478"/>
          <ac:spMkLst>
            <pc:docMk/>
            <pc:sldMk cId="3651416867" sldId="294"/>
            <ac:spMk id="4" creationId="{5093976D-4F23-4B92-AECC-DEED62E42EFC}"/>
          </ac:spMkLst>
        </pc:spChg>
        <pc:spChg chg="del">
          <ac:chgData name="MARCO BORRELLI" userId="97710cb8-02bc-4bf5-80d3-d3a0eeff624e" providerId="ADAL" clId="{D4C0115D-356A-4FD5-9567-23252AEFFCD2}" dt="2021-06-02T09:41:02.253" v="796" actId="478"/>
          <ac:spMkLst>
            <pc:docMk/>
            <pc:sldMk cId="3651416867" sldId="294"/>
            <ac:spMk id="5" creationId="{5F3737F7-F5F3-4F3C-92E1-29E6C95760D5}"/>
          </ac:spMkLst>
        </pc:spChg>
        <pc:spChg chg="add del mod">
          <ac:chgData name="MARCO BORRELLI" userId="97710cb8-02bc-4bf5-80d3-d3a0eeff624e" providerId="ADAL" clId="{D4C0115D-356A-4FD5-9567-23252AEFFCD2}" dt="2021-06-02T09:40:54.030" v="794" actId="478"/>
          <ac:spMkLst>
            <pc:docMk/>
            <pc:sldMk cId="3651416867" sldId="294"/>
            <ac:spMk id="7" creationId="{4D825441-3D5E-4620-A655-C79BAFB74547}"/>
          </ac:spMkLst>
        </pc:spChg>
        <pc:spChg chg="add mod">
          <ac:chgData name="MARCO BORRELLI" userId="97710cb8-02bc-4bf5-80d3-d3a0eeff624e" providerId="ADAL" clId="{D4C0115D-356A-4FD5-9567-23252AEFFCD2}" dt="2021-06-02T09:44:31.817" v="838" actId="1076"/>
          <ac:spMkLst>
            <pc:docMk/>
            <pc:sldMk cId="3651416867" sldId="294"/>
            <ac:spMk id="10" creationId="{806AB630-BCFD-43CD-9F7E-7CE7DB29A7F8}"/>
          </ac:spMkLst>
        </pc:spChg>
        <pc:spChg chg="del">
          <ac:chgData name="MARCO BORRELLI" userId="97710cb8-02bc-4bf5-80d3-d3a0eeff624e" providerId="ADAL" clId="{D4C0115D-356A-4FD5-9567-23252AEFFCD2}" dt="2021-06-02T09:41:03.400" v="797" actId="478"/>
          <ac:spMkLst>
            <pc:docMk/>
            <pc:sldMk cId="3651416867" sldId="294"/>
            <ac:spMk id="12" creationId="{D527A312-547B-4AFF-9DBB-02F052BF101F}"/>
          </ac:spMkLst>
        </pc:spChg>
        <pc:spChg chg="del">
          <ac:chgData name="MARCO BORRELLI" userId="97710cb8-02bc-4bf5-80d3-d3a0eeff624e" providerId="ADAL" clId="{D4C0115D-356A-4FD5-9567-23252AEFFCD2}" dt="2021-06-02T09:41:04.379" v="798" actId="478"/>
          <ac:spMkLst>
            <pc:docMk/>
            <pc:sldMk cId="3651416867" sldId="294"/>
            <ac:spMk id="15" creationId="{40C7EE0F-46D4-4BF6-A3FD-E478234E3541}"/>
          </ac:spMkLst>
        </pc:spChg>
        <pc:spChg chg="del">
          <ac:chgData name="MARCO BORRELLI" userId="97710cb8-02bc-4bf5-80d3-d3a0eeff624e" providerId="ADAL" clId="{D4C0115D-356A-4FD5-9567-23252AEFFCD2}" dt="2021-06-02T09:41:05.194" v="799" actId="478"/>
          <ac:spMkLst>
            <pc:docMk/>
            <pc:sldMk cId="3651416867" sldId="294"/>
            <ac:spMk id="17" creationId="{494033C5-76D5-42A1-99D0-0DDA33368148}"/>
          </ac:spMkLst>
        </pc:spChg>
        <pc:picChg chg="add mod">
          <ac:chgData name="MARCO BORRELLI" userId="97710cb8-02bc-4bf5-80d3-d3a0eeff624e" providerId="ADAL" clId="{D4C0115D-356A-4FD5-9567-23252AEFFCD2}" dt="2021-06-02T09:44:34.388" v="840" actId="14100"/>
          <ac:picMkLst>
            <pc:docMk/>
            <pc:sldMk cId="3651416867" sldId="294"/>
            <ac:picMk id="13" creationId="{D4861FCA-ED49-4BA1-B35B-7F9697C7FEE5}"/>
          </ac:picMkLst>
        </pc:picChg>
      </pc:sldChg>
      <pc:sldChg chg="delSp modSp add mod modNotesTx">
        <pc:chgData name="MARCO BORRELLI" userId="97710cb8-02bc-4bf5-80d3-d3a0eeff624e" providerId="ADAL" clId="{D4C0115D-356A-4FD5-9567-23252AEFFCD2}" dt="2021-06-07T10:09:50.119" v="8210" actId="1076"/>
        <pc:sldMkLst>
          <pc:docMk/>
          <pc:sldMk cId="3744897409" sldId="294"/>
        </pc:sldMkLst>
        <pc:spChg chg="mod">
          <ac:chgData name="MARCO BORRELLI" userId="97710cb8-02bc-4bf5-80d3-d3a0eeff624e" providerId="ADAL" clId="{D4C0115D-356A-4FD5-9567-23252AEFFCD2}" dt="2021-06-07T10:09:50.119" v="8210" actId="1076"/>
          <ac:spMkLst>
            <pc:docMk/>
            <pc:sldMk cId="3744897409" sldId="294"/>
            <ac:spMk id="10" creationId="{806AB630-BCFD-43CD-9F7E-7CE7DB29A7F8}"/>
          </ac:spMkLst>
        </pc:spChg>
        <pc:picChg chg="del mod">
          <ac:chgData name="MARCO BORRELLI" userId="97710cb8-02bc-4bf5-80d3-d3a0eeff624e" providerId="ADAL" clId="{D4C0115D-356A-4FD5-9567-23252AEFFCD2}" dt="2021-06-02T09:47:39.285" v="1039" actId="478"/>
          <ac:picMkLst>
            <pc:docMk/>
            <pc:sldMk cId="3744897409" sldId="294"/>
            <ac:picMk id="13" creationId="{D4861FCA-ED49-4BA1-B35B-7F9697C7FEE5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2T09:50:18.377" v="1284" actId="1076"/>
        <pc:sldMkLst>
          <pc:docMk/>
          <pc:sldMk cId="2688597733" sldId="295"/>
        </pc:sldMkLst>
        <pc:spChg chg="add mod">
          <ac:chgData name="MARCO BORRELLI" userId="97710cb8-02bc-4bf5-80d3-d3a0eeff624e" providerId="ADAL" clId="{D4C0115D-356A-4FD5-9567-23252AEFFCD2}" dt="2021-06-02T09:50:18.377" v="1284" actId="1076"/>
          <ac:spMkLst>
            <pc:docMk/>
            <pc:sldMk cId="2688597733" sldId="295"/>
            <ac:spMk id="6" creationId="{12AF5433-B07D-44AC-8B0B-40F5EEBE24EE}"/>
          </ac:spMkLst>
        </pc:spChg>
        <pc:spChg chg="del">
          <ac:chgData name="MARCO BORRELLI" userId="97710cb8-02bc-4bf5-80d3-d3a0eeff624e" providerId="ADAL" clId="{D4C0115D-356A-4FD5-9567-23252AEFFCD2}" dt="2021-06-02T09:47:30.190" v="1034" actId="478"/>
          <ac:spMkLst>
            <pc:docMk/>
            <pc:sldMk cId="2688597733" sldId="295"/>
            <ac:spMk id="10" creationId="{806AB630-BCFD-43CD-9F7E-7CE7DB29A7F8}"/>
          </ac:spMkLst>
        </pc:spChg>
        <pc:picChg chg="mod">
          <ac:chgData name="MARCO BORRELLI" userId="97710cb8-02bc-4bf5-80d3-d3a0eeff624e" providerId="ADAL" clId="{D4C0115D-356A-4FD5-9567-23252AEFFCD2}" dt="2021-06-02T09:50:12.590" v="1283" actId="1076"/>
          <ac:picMkLst>
            <pc:docMk/>
            <pc:sldMk cId="2688597733" sldId="295"/>
            <ac:picMk id="13" creationId="{D4861FCA-ED49-4BA1-B35B-7F9697C7FEE5}"/>
          </ac:picMkLst>
        </pc:picChg>
      </pc:sldChg>
      <pc:sldChg chg="addSp delSp modSp add mod ord">
        <pc:chgData name="MARCO BORRELLI" userId="97710cb8-02bc-4bf5-80d3-d3a0eeff624e" providerId="ADAL" clId="{D4C0115D-356A-4FD5-9567-23252AEFFCD2}" dt="2021-06-07T09:31:35.313" v="7218" actId="1076"/>
        <pc:sldMkLst>
          <pc:docMk/>
          <pc:sldMk cId="2638786640" sldId="296"/>
        </pc:sldMkLst>
        <pc:spChg chg="mod">
          <ac:chgData name="MARCO BORRELLI" userId="97710cb8-02bc-4bf5-80d3-d3a0eeff624e" providerId="ADAL" clId="{D4C0115D-356A-4FD5-9567-23252AEFFCD2}" dt="2021-06-02T10:19:35.426" v="2748" actId="1076"/>
          <ac:spMkLst>
            <pc:docMk/>
            <pc:sldMk cId="2638786640" sldId="296"/>
            <ac:spMk id="3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10:21:41.421" v="2773" actId="20577"/>
          <ac:spMkLst>
            <pc:docMk/>
            <pc:sldMk cId="2638786640" sldId="296"/>
            <ac:spMk id="4" creationId="{B7212E72-BCF3-4E23-A9A8-75CC951C4A0D}"/>
          </ac:spMkLst>
        </pc:spChg>
        <pc:spChg chg="add mod">
          <ac:chgData name="MARCO BORRELLI" userId="97710cb8-02bc-4bf5-80d3-d3a0eeff624e" providerId="ADAL" clId="{D4C0115D-356A-4FD5-9567-23252AEFFCD2}" dt="2021-06-02T10:18:43.939" v="2735" actId="27636"/>
          <ac:spMkLst>
            <pc:docMk/>
            <pc:sldMk cId="2638786640" sldId="296"/>
            <ac:spMk id="5" creationId="{79E7E1B5-5EBC-4C86-A75E-3C47313CE1B0}"/>
          </ac:spMkLst>
        </pc:spChg>
        <pc:spChg chg="add mod">
          <ac:chgData name="MARCO BORRELLI" userId="97710cb8-02bc-4bf5-80d3-d3a0eeff624e" providerId="ADAL" clId="{D4C0115D-356A-4FD5-9567-23252AEFFCD2}" dt="2021-06-02T10:19:38.964" v="2749" actId="1076"/>
          <ac:spMkLst>
            <pc:docMk/>
            <pc:sldMk cId="2638786640" sldId="296"/>
            <ac:spMk id="6" creationId="{812CDF3A-4724-481D-88DC-E7E18DECB39F}"/>
          </ac:spMkLst>
        </pc:spChg>
        <pc:spChg chg="add mod">
          <ac:chgData name="MARCO BORRELLI" userId="97710cb8-02bc-4bf5-80d3-d3a0eeff624e" providerId="ADAL" clId="{D4C0115D-356A-4FD5-9567-23252AEFFCD2}" dt="2021-06-07T09:31:21.642" v="7213" actId="1076"/>
          <ac:spMkLst>
            <pc:docMk/>
            <pc:sldMk cId="2638786640" sldId="296"/>
            <ac:spMk id="7" creationId="{954A2D9F-DBBD-440A-8912-EC7604DE0200}"/>
          </ac:spMkLst>
        </pc:spChg>
        <pc:spChg chg="add mod">
          <ac:chgData name="MARCO BORRELLI" userId="97710cb8-02bc-4bf5-80d3-d3a0eeff624e" providerId="ADAL" clId="{D4C0115D-356A-4FD5-9567-23252AEFFCD2}" dt="2021-06-02T10:19:49.263" v="2750" actId="1076"/>
          <ac:spMkLst>
            <pc:docMk/>
            <pc:sldMk cId="2638786640" sldId="296"/>
            <ac:spMk id="9" creationId="{71CAA381-F0AF-4183-A7DD-9D5D06B62CD3}"/>
          </ac:spMkLst>
        </pc:spChg>
        <pc:spChg chg="add del mod">
          <ac:chgData name="MARCO BORRELLI" userId="97710cb8-02bc-4bf5-80d3-d3a0eeff624e" providerId="ADAL" clId="{D4C0115D-356A-4FD5-9567-23252AEFFCD2}" dt="2021-06-02T10:19:08.350" v="2739" actId="478"/>
          <ac:spMkLst>
            <pc:docMk/>
            <pc:sldMk cId="2638786640" sldId="296"/>
            <ac:spMk id="13" creationId="{E1C20D92-C266-49CB-8B88-B6677ACC3E2B}"/>
          </ac:spMkLst>
        </pc:spChg>
        <pc:spChg chg="add mod">
          <ac:chgData name="MARCO BORRELLI" userId="97710cb8-02bc-4bf5-80d3-d3a0eeff624e" providerId="ADAL" clId="{D4C0115D-356A-4FD5-9567-23252AEFFCD2}" dt="2021-06-02T10:19:38.964" v="2749" actId="1076"/>
          <ac:spMkLst>
            <pc:docMk/>
            <pc:sldMk cId="2638786640" sldId="296"/>
            <ac:spMk id="15" creationId="{154D1BC2-19E8-49D5-BB3A-3ECCDB617743}"/>
          </ac:spMkLst>
        </pc:spChg>
        <pc:spChg chg="add mod">
          <ac:chgData name="MARCO BORRELLI" userId="97710cb8-02bc-4bf5-80d3-d3a0eeff624e" providerId="ADAL" clId="{D4C0115D-356A-4FD5-9567-23252AEFFCD2}" dt="2021-06-02T10:19:38.964" v="2749" actId="1076"/>
          <ac:spMkLst>
            <pc:docMk/>
            <pc:sldMk cId="2638786640" sldId="296"/>
            <ac:spMk id="17" creationId="{99BCF118-6EF7-4B97-A172-DAC8E259953F}"/>
          </ac:spMkLst>
        </pc:spChg>
        <pc:spChg chg="add mod">
          <ac:chgData name="MARCO BORRELLI" userId="97710cb8-02bc-4bf5-80d3-d3a0eeff624e" providerId="ADAL" clId="{D4C0115D-356A-4FD5-9567-23252AEFFCD2}" dt="2021-06-07T09:31:35.313" v="7218" actId="1076"/>
          <ac:spMkLst>
            <pc:docMk/>
            <pc:sldMk cId="2638786640" sldId="296"/>
            <ac:spMk id="18" creationId="{CE89DEAA-6D83-4E20-AAB2-E0B32890037B}"/>
          </ac:spMkLst>
        </pc:spChg>
        <pc:picChg chg="add del mod">
          <ac:chgData name="MARCO BORRELLI" userId="97710cb8-02bc-4bf5-80d3-d3a0eeff624e" providerId="ADAL" clId="{D4C0115D-356A-4FD5-9567-23252AEFFCD2}" dt="2021-06-02T10:14:32.533" v="2592" actId="478"/>
          <ac:picMkLst>
            <pc:docMk/>
            <pc:sldMk cId="2638786640" sldId="296"/>
            <ac:picMk id="8" creationId="{BCF2B649-0165-41DD-A924-CD373A9475F6}"/>
          </ac:picMkLst>
        </pc:picChg>
        <pc:picChg chg="add del mod modCrop">
          <ac:chgData name="MARCO BORRELLI" userId="97710cb8-02bc-4bf5-80d3-d3a0eeff624e" providerId="ADAL" clId="{D4C0115D-356A-4FD5-9567-23252AEFFCD2}" dt="2021-06-02T10:06:31.727" v="2414" actId="478"/>
          <ac:picMkLst>
            <pc:docMk/>
            <pc:sldMk cId="2638786640" sldId="296"/>
            <ac:picMk id="10" creationId="{D8FB99B8-8C56-41A3-8E86-5B6597AB650F}"/>
          </ac:picMkLst>
        </pc:picChg>
        <pc:picChg chg="add del mod modCrop">
          <ac:chgData name="MARCO BORRELLI" userId="97710cb8-02bc-4bf5-80d3-d3a0eeff624e" providerId="ADAL" clId="{D4C0115D-356A-4FD5-9567-23252AEFFCD2}" dt="2021-06-02T10:19:06.128" v="2737" actId="478"/>
          <ac:picMkLst>
            <pc:docMk/>
            <pc:sldMk cId="2638786640" sldId="296"/>
            <ac:picMk id="11" creationId="{837BD575-068B-440C-BB7A-F616F82A1D52}"/>
          </ac:picMkLst>
        </pc:picChg>
        <pc:picChg chg="add mod">
          <ac:chgData name="MARCO BORRELLI" userId="97710cb8-02bc-4bf5-80d3-d3a0eeff624e" providerId="ADAL" clId="{D4C0115D-356A-4FD5-9567-23252AEFFCD2}" dt="2021-06-02T10:19:38.964" v="2749" actId="1076"/>
          <ac:picMkLst>
            <pc:docMk/>
            <pc:sldMk cId="2638786640" sldId="296"/>
            <ac:picMk id="14" creationId="{DB28ABD0-43CD-4B9E-9DE9-73BDF26C06AF}"/>
          </ac:picMkLst>
        </pc:picChg>
        <pc:picChg chg="add mod">
          <ac:chgData name="MARCO BORRELLI" userId="97710cb8-02bc-4bf5-80d3-d3a0eeff624e" providerId="ADAL" clId="{D4C0115D-356A-4FD5-9567-23252AEFFCD2}" dt="2021-06-02T10:19:38.964" v="2749" actId="1076"/>
          <ac:picMkLst>
            <pc:docMk/>
            <pc:sldMk cId="2638786640" sldId="296"/>
            <ac:picMk id="16" creationId="{F5F7BB42-6A8E-4E4E-8A14-CE47D2017013}"/>
          </ac:picMkLst>
        </pc:picChg>
        <pc:picChg chg="add mod">
          <ac:chgData name="MARCO BORRELLI" userId="97710cb8-02bc-4bf5-80d3-d3a0eeff624e" providerId="ADAL" clId="{D4C0115D-356A-4FD5-9567-23252AEFFCD2}" dt="2021-06-07T09:31:23.359" v="7214" actId="1076"/>
          <ac:picMkLst>
            <pc:docMk/>
            <pc:sldMk cId="2638786640" sldId="296"/>
            <ac:picMk id="19" creationId="{9D9BA5A8-1165-470A-918D-4331990EC3A3}"/>
          </ac:picMkLst>
        </pc:picChg>
        <pc:cxnChg chg="add del mod">
          <ac:chgData name="MARCO BORRELLI" userId="97710cb8-02bc-4bf5-80d3-d3a0eeff624e" providerId="ADAL" clId="{D4C0115D-356A-4FD5-9567-23252AEFFCD2}" dt="2021-06-07T09:30:59.662" v="7200" actId="478"/>
          <ac:cxnSpMkLst>
            <pc:docMk/>
            <pc:sldMk cId="2638786640" sldId="296"/>
            <ac:cxnSpMk id="13" creationId="{C71CCF63-E04D-4527-9AE6-D66216F1E01C}"/>
          </ac:cxnSpMkLst>
        </pc:cxnChg>
      </pc:sldChg>
      <pc:sldChg chg="add del">
        <pc:chgData name="MARCO BORRELLI" userId="97710cb8-02bc-4bf5-80d3-d3a0eeff624e" providerId="ADAL" clId="{D4C0115D-356A-4FD5-9567-23252AEFFCD2}" dt="2021-06-02T09:54:17.078" v="1291" actId="47"/>
        <pc:sldMkLst>
          <pc:docMk/>
          <pc:sldMk cId="3535937864" sldId="296"/>
        </pc:sldMkLst>
      </pc:sldChg>
      <pc:sldChg chg="addSp delSp modSp add mod">
        <pc:chgData name="MARCO BORRELLI" userId="97710cb8-02bc-4bf5-80d3-d3a0eeff624e" providerId="ADAL" clId="{D4C0115D-356A-4FD5-9567-23252AEFFCD2}" dt="2021-06-07T10:00:19.079" v="7837" actId="20577"/>
        <pc:sldMkLst>
          <pc:docMk/>
          <pc:sldMk cId="3277893581" sldId="297"/>
        </pc:sldMkLst>
        <pc:spChg chg="mod">
          <ac:chgData name="MARCO BORRELLI" userId="97710cb8-02bc-4bf5-80d3-d3a0eeff624e" providerId="ADAL" clId="{D4C0115D-356A-4FD5-9567-23252AEFFCD2}" dt="2021-06-02T10:21:38.276" v="2771" actId="20577"/>
          <ac:spMkLst>
            <pc:docMk/>
            <pc:sldMk cId="3277893581" sldId="297"/>
            <ac:spMk id="4" creationId="{B7212E72-BCF3-4E23-A9A8-75CC951C4A0D}"/>
          </ac:spMkLst>
        </pc:spChg>
        <pc:spChg chg="mod">
          <ac:chgData name="MARCO BORRELLI" userId="97710cb8-02bc-4bf5-80d3-d3a0eeff624e" providerId="ADAL" clId="{D4C0115D-356A-4FD5-9567-23252AEFFCD2}" dt="2021-06-07T10:00:19.079" v="7837" actId="20577"/>
          <ac:spMkLst>
            <pc:docMk/>
            <pc:sldMk cId="3277893581" sldId="297"/>
            <ac:spMk id="5" creationId="{79E7E1B5-5EBC-4C86-A75E-3C47313CE1B0}"/>
          </ac:spMkLst>
        </pc:spChg>
        <pc:spChg chg="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6" creationId="{812CDF3A-4724-481D-88DC-E7E18DECB39F}"/>
          </ac:spMkLst>
        </pc:spChg>
        <pc:spChg chg="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9" creationId="{71CAA381-F0AF-4183-A7DD-9D5D06B62CD3}"/>
          </ac:spMkLst>
        </pc:spChg>
        <pc:spChg chg="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13" creationId="{E1C20D92-C266-49CB-8B88-B6677ACC3E2B}"/>
          </ac:spMkLst>
        </pc:spChg>
        <pc:spChg chg="add 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15" creationId="{2708579A-55E0-4894-AC0A-4D0932DD599B}"/>
          </ac:spMkLst>
        </pc:spChg>
        <pc:spChg chg="add 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16" creationId="{45BAF583-EBE2-409B-AA01-F2760839D36E}"/>
          </ac:spMkLst>
        </pc:spChg>
        <pc:spChg chg="add del mod">
          <ac:chgData name="MARCO BORRELLI" userId="97710cb8-02bc-4bf5-80d3-d3a0eeff624e" providerId="ADAL" clId="{D4C0115D-356A-4FD5-9567-23252AEFFCD2}" dt="2021-06-07T09:43:51.977" v="7374" actId="478"/>
          <ac:spMkLst>
            <pc:docMk/>
            <pc:sldMk cId="3277893581" sldId="297"/>
            <ac:spMk id="17" creationId="{52E04F7D-19F2-4C94-8F25-52485924A3BB}"/>
          </ac:spMkLst>
        </pc:spChg>
        <pc:picChg chg="del mod">
          <ac:chgData name="MARCO BORRELLI" userId="97710cb8-02bc-4bf5-80d3-d3a0eeff624e" providerId="ADAL" clId="{D4C0115D-356A-4FD5-9567-23252AEFFCD2}" dt="2021-06-07T09:43:51.977" v="7374" actId="478"/>
          <ac:picMkLst>
            <pc:docMk/>
            <pc:sldMk cId="3277893581" sldId="297"/>
            <ac:picMk id="8" creationId="{BCF2B649-0165-41DD-A924-CD373A9475F6}"/>
          </ac:picMkLst>
        </pc:picChg>
        <pc:picChg chg="add del mod">
          <ac:chgData name="MARCO BORRELLI" userId="97710cb8-02bc-4bf5-80d3-d3a0eeff624e" providerId="ADAL" clId="{D4C0115D-356A-4FD5-9567-23252AEFFCD2}" dt="2021-06-07T09:43:51.977" v="7374" actId="478"/>
          <ac:picMkLst>
            <pc:docMk/>
            <pc:sldMk cId="3277893581" sldId="297"/>
            <ac:picMk id="10" creationId="{4D6B824F-8692-4E07-BC4E-E023DA70F352}"/>
          </ac:picMkLst>
        </pc:picChg>
        <pc:picChg chg="del mod">
          <ac:chgData name="MARCO BORRELLI" userId="97710cb8-02bc-4bf5-80d3-d3a0eeff624e" providerId="ADAL" clId="{D4C0115D-356A-4FD5-9567-23252AEFFCD2}" dt="2021-06-07T09:43:51.977" v="7374" actId="478"/>
          <ac:picMkLst>
            <pc:docMk/>
            <pc:sldMk cId="3277893581" sldId="297"/>
            <ac:picMk id="11" creationId="{837BD575-068B-440C-BB7A-F616F82A1D52}"/>
          </ac:picMkLst>
        </pc:picChg>
        <pc:picChg chg="add del mod modCrop">
          <ac:chgData name="MARCO BORRELLI" userId="97710cb8-02bc-4bf5-80d3-d3a0eeff624e" providerId="ADAL" clId="{D4C0115D-356A-4FD5-9567-23252AEFFCD2}" dt="2021-06-07T09:43:51.977" v="7374" actId="478"/>
          <ac:picMkLst>
            <pc:docMk/>
            <pc:sldMk cId="3277893581" sldId="297"/>
            <ac:picMk id="14" creationId="{3EA42081-7E86-4E66-9A62-F61DDA21625B}"/>
          </ac:picMkLst>
        </pc:picChg>
        <pc:picChg chg="add mod">
          <ac:chgData name="MARCO BORRELLI" userId="97710cb8-02bc-4bf5-80d3-d3a0eeff624e" providerId="ADAL" clId="{D4C0115D-356A-4FD5-9567-23252AEFFCD2}" dt="2021-06-07T09:47:23.643" v="7718" actId="1076"/>
          <ac:picMkLst>
            <pc:docMk/>
            <pc:sldMk cId="3277893581" sldId="297"/>
            <ac:picMk id="1026" creationId="{25FADC51-8CF8-436C-AB8C-9C8A62D82F70}"/>
          </ac:picMkLst>
        </pc:picChg>
        <pc:cxnChg chg="add del mod">
          <ac:chgData name="MARCO BORRELLI" userId="97710cb8-02bc-4bf5-80d3-d3a0eeff624e" providerId="ADAL" clId="{D4C0115D-356A-4FD5-9567-23252AEFFCD2}" dt="2021-06-07T09:43:51.977" v="7374" actId="478"/>
          <ac:cxnSpMkLst>
            <pc:docMk/>
            <pc:sldMk cId="3277893581" sldId="297"/>
            <ac:cxnSpMk id="12" creationId="{E3A908A5-923D-4379-A26B-ECE0DD99B8BB}"/>
          </ac:cxnSpMkLst>
        </pc:cxnChg>
      </pc:sldChg>
      <pc:sldChg chg="addSp delSp modSp add mod modNotesTx">
        <pc:chgData name="MARCO BORRELLI" userId="97710cb8-02bc-4bf5-80d3-d3a0eeff624e" providerId="ADAL" clId="{D4C0115D-356A-4FD5-9567-23252AEFFCD2}" dt="2021-06-07T10:18:49.694" v="8396" actId="1076"/>
        <pc:sldMkLst>
          <pc:docMk/>
          <pc:sldMk cId="2291371855" sldId="298"/>
        </pc:sldMkLst>
        <pc:spChg chg="mod">
          <ac:chgData name="MARCO BORRELLI" userId="97710cb8-02bc-4bf5-80d3-d3a0eeff624e" providerId="ADAL" clId="{D4C0115D-356A-4FD5-9567-23252AEFFCD2}" dt="2021-06-02T10:23:21.780" v="2790" actId="20577"/>
          <ac:spMkLst>
            <pc:docMk/>
            <pc:sldMk cId="2291371855" sldId="298"/>
            <ac:spMk id="4" creationId="{B7212E72-BCF3-4E23-A9A8-75CC951C4A0D}"/>
          </ac:spMkLst>
        </pc:spChg>
        <pc:spChg chg="mod">
          <ac:chgData name="MARCO BORRELLI" userId="97710cb8-02bc-4bf5-80d3-d3a0eeff624e" providerId="ADAL" clId="{D4C0115D-356A-4FD5-9567-23252AEFFCD2}" dt="2021-06-07T10:18:30.303" v="8393" actId="20577"/>
          <ac:spMkLst>
            <pc:docMk/>
            <pc:sldMk cId="2291371855" sldId="298"/>
            <ac:spMk id="5" creationId="{79E7E1B5-5EBC-4C86-A75E-3C47313CE1B0}"/>
          </ac:spMkLst>
        </pc:spChg>
        <pc:spChg chg="del mod">
          <ac:chgData name="MARCO BORRELLI" userId="97710cb8-02bc-4bf5-80d3-d3a0eeff624e" providerId="ADAL" clId="{D4C0115D-356A-4FD5-9567-23252AEFFCD2}" dt="2021-06-07T09:53:54.040" v="7803" actId="478"/>
          <ac:spMkLst>
            <pc:docMk/>
            <pc:sldMk cId="2291371855" sldId="298"/>
            <ac:spMk id="6" creationId="{812CDF3A-4724-481D-88DC-E7E18DECB39F}"/>
          </ac:spMkLst>
        </pc:spChg>
        <pc:spChg chg="del mod">
          <ac:chgData name="MARCO BORRELLI" userId="97710cb8-02bc-4bf5-80d3-d3a0eeff624e" providerId="ADAL" clId="{D4C0115D-356A-4FD5-9567-23252AEFFCD2}" dt="2021-06-07T09:53:54.040" v="7803" actId="478"/>
          <ac:spMkLst>
            <pc:docMk/>
            <pc:sldMk cId="2291371855" sldId="298"/>
            <ac:spMk id="9" creationId="{71CAA381-F0AF-4183-A7DD-9D5D06B62CD3}"/>
          </ac:spMkLst>
        </pc:spChg>
        <pc:spChg chg="add mod">
          <ac:chgData name="MARCO BORRELLI" userId="97710cb8-02bc-4bf5-80d3-d3a0eeff624e" providerId="ADAL" clId="{D4C0115D-356A-4FD5-9567-23252AEFFCD2}" dt="2021-06-07T10:18:21.337" v="8390" actId="1076"/>
          <ac:spMkLst>
            <pc:docMk/>
            <pc:sldMk cId="2291371855" sldId="298"/>
            <ac:spMk id="12" creationId="{AE3F59F6-BBD4-4292-8C95-AB20906260B0}"/>
          </ac:spMkLst>
        </pc:spChg>
        <pc:spChg chg="add mod">
          <ac:chgData name="MARCO BORRELLI" userId="97710cb8-02bc-4bf5-80d3-d3a0eeff624e" providerId="ADAL" clId="{D4C0115D-356A-4FD5-9567-23252AEFFCD2}" dt="2021-06-07T10:18:21.337" v="8390" actId="1076"/>
          <ac:spMkLst>
            <pc:docMk/>
            <pc:sldMk cId="2291371855" sldId="298"/>
            <ac:spMk id="13" creationId="{208CDDE7-85FF-4D45-9E43-208CD0C6580D}"/>
          </ac:spMkLst>
        </pc:spChg>
        <pc:spChg chg="del">
          <ac:chgData name="MARCO BORRELLI" userId="97710cb8-02bc-4bf5-80d3-d3a0eeff624e" providerId="ADAL" clId="{D4C0115D-356A-4FD5-9567-23252AEFFCD2}" dt="2021-06-02T10:31:28.915" v="2903" actId="478"/>
          <ac:spMkLst>
            <pc:docMk/>
            <pc:sldMk cId="2291371855" sldId="298"/>
            <ac:spMk id="15" creationId="{154D1BC2-19E8-49D5-BB3A-3ECCDB617743}"/>
          </ac:spMkLst>
        </pc:spChg>
        <pc:spChg chg="del">
          <ac:chgData name="MARCO BORRELLI" userId="97710cb8-02bc-4bf5-80d3-d3a0eeff624e" providerId="ADAL" clId="{D4C0115D-356A-4FD5-9567-23252AEFFCD2}" dt="2021-06-02T10:31:26.798" v="2901" actId="478"/>
          <ac:spMkLst>
            <pc:docMk/>
            <pc:sldMk cId="2291371855" sldId="298"/>
            <ac:spMk id="17" creationId="{99BCF118-6EF7-4B97-A172-DAC8E259953F}"/>
          </ac:spMkLst>
        </pc:spChg>
        <pc:spChg chg="add del">
          <ac:chgData name="MARCO BORRELLI" userId="97710cb8-02bc-4bf5-80d3-d3a0eeff624e" providerId="ADAL" clId="{D4C0115D-356A-4FD5-9567-23252AEFFCD2}" dt="2021-06-02T10:32:06.248" v="2918" actId="22"/>
          <ac:spMkLst>
            <pc:docMk/>
            <pc:sldMk cId="2291371855" sldId="298"/>
            <ac:spMk id="18" creationId="{3031F337-D4F8-4956-859F-3AB6C184E90C}"/>
          </ac:spMkLst>
        </pc:spChg>
        <pc:picChg chg="add del mod">
          <ac:chgData name="MARCO BORRELLI" userId="97710cb8-02bc-4bf5-80d3-d3a0eeff624e" providerId="ADAL" clId="{D4C0115D-356A-4FD5-9567-23252AEFFCD2}" dt="2021-06-07T09:53:54.040" v="7803" actId="478"/>
          <ac:picMkLst>
            <pc:docMk/>
            <pc:sldMk cId="2291371855" sldId="298"/>
            <ac:picMk id="8" creationId="{AA3D4DA1-77BA-4DFF-A026-3A40062F47F2}"/>
          </ac:picMkLst>
        </pc:picChg>
        <pc:picChg chg="add mod">
          <ac:chgData name="MARCO BORRELLI" userId="97710cb8-02bc-4bf5-80d3-d3a0eeff624e" providerId="ADAL" clId="{D4C0115D-356A-4FD5-9567-23252AEFFCD2}" dt="2021-06-07T10:18:21.337" v="8390" actId="1076"/>
          <ac:picMkLst>
            <pc:docMk/>
            <pc:sldMk cId="2291371855" sldId="298"/>
            <ac:picMk id="14" creationId="{B432A206-1992-4248-9F52-3C09E26CFAF3}"/>
          </ac:picMkLst>
        </pc:picChg>
        <pc:picChg chg="del">
          <ac:chgData name="MARCO BORRELLI" userId="97710cb8-02bc-4bf5-80d3-d3a0eeff624e" providerId="ADAL" clId="{D4C0115D-356A-4FD5-9567-23252AEFFCD2}" dt="2021-06-02T10:31:27.464" v="2902" actId="478"/>
          <ac:picMkLst>
            <pc:docMk/>
            <pc:sldMk cId="2291371855" sldId="298"/>
            <ac:picMk id="14" creationId="{DB28ABD0-43CD-4B9E-9DE9-73BDF26C06AF}"/>
          </ac:picMkLst>
        </pc:picChg>
        <pc:picChg chg="add mod">
          <ac:chgData name="MARCO BORRELLI" userId="97710cb8-02bc-4bf5-80d3-d3a0eeff624e" providerId="ADAL" clId="{D4C0115D-356A-4FD5-9567-23252AEFFCD2}" dt="2021-06-07T10:18:21.337" v="8390" actId="1076"/>
          <ac:picMkLst>
            <pc:docMk/>
            <pc:sldMk cId="2291371855" sldId="298"/>
            <ac:picMk id="15" creationId="{3CEACB94-D4BE-4DA0-B7A1-FAE060F54D1F}"/>
          </ac:picMkLst>
        </pc:picChg>
        <pc:picChg chg="del">
          <ac:chgData name="MARCO BORRELLI" userId="97710cb8-02bc-4bf5-80d3-d3a0eeff624e" providerId="ADAL" clId="{D4C0115D-356A-4FD5-9567-23252AEFFCD2}" dt="2021-06-02T10:31:25.897" v="2900" actId="478"/>
          <ac:picMkLst>
            <pc:docMk/>
            <pc:sldMk cId="2291371855" sldId="298"/>
            <ac:picMk id="16" creationId="{F5F7BB42-6A8E-4E4E-8A14-CE47D2017013}"/>
          </ac:picMkLst>
        </pc:picChg>
        <pc:picChg chg="del mod">
          <ac:chgData name="MARCO BORRELLI" userId="97710cb8-02bc-4bf5-80d3-d3a0eeff624e" providerId="ADAL" clId="{D4C0115D-356A-4FD5-9567-23252AEFFCD2}" dt="2021-06-07T09:53:54.040" v="7803" actId="478"/>
          <ac:picMkLst>
            <pc:docMk/>
            <pc:sldMk cId="2291371855" sldId="298"/>
            <ac:picMk id="19" creationId="{9D9BA5A8-1165-470A-918D-4331990EC3A3}"/>
          </ac:picMkLst>
        </pc:picChg>
        <pc:picChg chg="add mod">
          <ac:chgData name="MARCO BORRELLI" userId="97710cb8-02bc-4bf5-80d3-d3a0eeff624e" providerId="ADAL" clId="{D4C0115D-356A-4FD5-9567-23252AEFFCD2}" dt="2021-06-07T10:18:49.694" v="8396" actId="1076"/>
          <ac:picMkLst>
            <pc:docMk/>
            <pc:sldMk cId="2291371855" sldId="298"/>
            <ac:picMk id="2050" creationId="{23347D0D-E6BF-429C-B31C-DB1A4870B7FE}"/>
          </ac:picMkLst>
        </pc:picChg>
        <pc:cxnChg chg="add del mod">
          <ac:chgData name="MARCO BORRELLI" userId="97710cb8-02bc-4bf5-80d3-d3a0eeff624e" providerId="ADAL" clId="{D4C0115D-356A-4FD5-9567-23252AEFFCD2}" dt="2021-06-07T09:53:54.040" v="7803" actId="478"/>
          <ac:cxnSpMkLst>
            <pc:docMk/>
            <pc:sldMk cId="2291371855" sldId="298"/>
            <ac:cxnSpMk id="10" creationId="{E7191E10-0B47-430A-AA8D-E99DFC3C6315}"/>
          </ac:cxnSpMkLst>
        </pc:cxnChg>
        <pc:cxnChg chg="add mod">
          <ac:chgData name="MARCO BORRELLI" userId="97710cb8-02bc-4bf5-80d3-d3a0eeff624e" providerId="ADAL" clId="{D4C0115D-356A-4FD5-9567-23252AEFFCD2}" dt="2021-06-07T10:18:21.337" v="8390" actId="1076"/>
          <ac:cxnSpMkLst>
            <pc:docMk/>
            <pc:sldMk cId="2291371855" sldId="298"/>
            <ac:cxnSpMk id="16" creationId="{D5ED81AF-9C88-4DB1-9A4E-B993F3461C84}"/>
          </ac:cxnSpMkLst>
        </pc:cxnChg>
      </pc:sldChg>
      <pc:sldChg chg="addSp delSp modSp add mod">
        <pc:chgData name="MARCO BORRELLI" userId="97710cb8-02bc-4bf5-80d3-d3a0eeff624e" providerId="ADAL" clId="{D4C0115D-356A-4FD5-9567-23252AEFFCD2}" dt="2021-06-07T10:21:33.572" v="8593" actId="20577"/>
        <pc:sldMkLst>
          <pc:docMk/>
          <pc:sldMk cId="2727778835" sldId="299"/>
        </pc:sldMkLst>
        <pc:spChg chg="mod">
          <ac:chgData name="MARCO BORRELLI" userId="97710cb8-02bc-4bf5-80d3-d3a0eeff624e" providerId="ADAL" clId="{D4C0115D-356A-4FD5-9567-23252AEFFCD2}" dt="2021-06-07T10:21:33.572" v="8593" actId="20577"/>
          <ac:spMkLst>
            <pc:docMk/>
            <pc:sldMk cId="2727778835" sldId="299"/>
            <ac:spMk id="2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2T15:29:42.999" v="4208" actId="478"/>
          <ac:spMkLst>
            <pc:docMk/>
            <pc:sldMk cId="2727778835" sldId="299"/>
            <ac:spMk id="3" creationId="{00000000-0000-0000-0000-000000000000}"/>
          </ac:spMkLst>
        </pc:spChg>
        <pc:spChg chg="del mod">
          <ac:chgData name="MARCO BORRELLI" userId="97710cb8-02bc-4bf5-80d3-d3a0eeff624e" providerId="ADAL" clId="{D4C0115D-356A-4FD5-9567-23252AEFFCD2}" dt="2021-06-02T15:29:45.861" v="4210" actId="478"/>
          <ac:spMkLst>
            <pc:docMk/>
            <pc:sldMk cId="2727778835" sldId="299"/>
            <ac:spMk id="4" creationId="{B7212E72-BCF3-4E23-A9A8-75CC951C4A0D}"/>
          </ac:spMkLst>
        </pc:spChg>
        <pc:spChg chg="del mod">
          <ac:chgData name="MARCO BORRELLI" userId="97710cb8-02bc-4bf5-80d3-d3a0eeff624e" providerId="ADAL" clId="{D4C0115D-356A-4FD5-9567-23252AEFFCD2}" dt="2021-06-02T15:29:42.999" v="4208" actId="478"/>
          <ac:spMkLst>
            <pc:docMk/>
            <pc:sldMk cId="2727778835" sldId="299"/>
            <ac:spMk id="5" creationId="{79E7E1B5-5EBC-4C86-A75E-3C47313CE1B0}"/>
          </ac:spMkLst>
        </pc:spChg>
        <pc:spChg chg="del mod">
          <ac:chgData name="MARCO BORRELLI" userId="97710cb8-02bc-4bf5-80d3-d3a0eeff624e" providerId="ADAL" clId="{D4C0115D-356A-4FD5-9567-23252AEFFCD2}" dt="2021-06-02T15:29:42.999" v="4208" actId="478"/>
          <ac:spMkLst>
            <pc:docMk/>
            <pc:sldMk cId="2727778835" sldId="299"/>
            <ac:spMk id="6" creationId="{812CDF3A-4724-481D-88DC-E7E18DECB39F}"/>
          </ac:spMkLst>
        </pc:spChg>
        <pc:spChg chg="del mod">
          <ac:chgData name="MARCO BORRELLI" userId="97710cb8-02bc-4bf5-80d3-d3a0eeff624e" providerId="ADAL" clId="{D4C0115D-356A-4FD5-9567-23252AEFFCD2}" dt="2021-06-02T15:29:42.999" v="4208" actId="478"/>
          <ac:spMkLst>
            <pc:docMk/>
            <pc:sldMk cId="2727778835" sldId="299"/>
            <ac:spMk id="9" creationId="{71CAA381-F0AF-4183-A7DD-9D5D06B62CD3}"/>
          </ac:spMkLst>
        </pc:spChg>
        <pc:spChg chg="add del mod">
          <ac:chgData name="MARCO BORRELLI" userId="97710cb8-02bc-4bf5-80d3-d3a0eeff624e" providerId="ADAL" clId="{D4C0115D-356A-4FD5-9567-23252AEFFCD2}" dt="2021-06-02T15:29:27.780" v="4202" actId="21"/>
          <ac:spMkLst>
            <pc:docMk/>
            <pc:sldMk cId="2727778835" sldId="299"/>
            <ac:spMk id="11" creationId="{0D891720-7D31-446E-A8F6-6D735FE84F76}"/>
          </ac:spMkLst>
        </pc:spChg>
        <pc:spChg chg="add mod">
          <ac:chgData name="MARCO BORRELLI" userId="97710cb8-02bc-4bf5-80d3-d3a0eeff624e" providerId="ADAL" clId="{D4C0115D-356A-4FD5-9567-23252AEFFCD2}" dt="2021-06-02T15:37:57.771" v="4265" actId="113"/>
          <ac:spMkLst>
            <pc:docMk/>
            <pc:sldMk cId="2727778835" sldId="299"/>
            <ac:spMk id="13" creationId="{DD898F20-F28B-4F5F-AC5C-1191CE64F7F3}"/>
          </ac:spMkLst>
        </pc:spChg>
        <pc:spChg chg="add del mod">
          <ac:chgData name="MARCO BORRELLI" userId="97710cb8-02bc-4bf5-80d3-d3a0eeff624e" providerId="ADAL" clId="{D4C0115D-356A-4FD5-9567-23252AEFFCD2}" dt="2021-06-02T15:29:32.446" v="4205"/>
          <ac:spMkLst>
            <pc:docMk/>
            <pc:sldMk cId="2727778835" sldId="299"/>
            <ac:spMk id="14" creationId="{DCC9554D-3FC0-4A33-8956-61A4066E58F9}"/>
          </ac:spMkLst>
        </pc:spChg>
        <pc:spChg chg="add del mod">
          <ac:chgData name="MARCO BORRELLI" userId="97710cb8-02bc-4bf5-80d3-d3a0eeff624e" providerId="ADAL" clId="{D4C0115D-356A-4FD5-9567-23252AEFFCD2}" dt="2021-06-02T15:29:44.313" v="4209" actId="478"/>
          <ac:spMkLst>
            <pc:docMk/>
            <pc:sldMk cId="2727778835" sldId="299"/>
            <ac:spMk id="15" creationId="{6D6B5D87-A192-4AF6-B41B-36773415B6F1}"/>
          </ac:spMkLst>
        </pc:spChg>
        <pc:spChg chg="add mod">
          <ac:chgData name="MARCO BORRELLI" userId="97710cb8-02bc-4bf5-80d3-d3a0eeff624e" providerId="ADAL" clId="{D4C0115D-356A-4FD5-9567-23252AEFFCD2}" dt="2021-06-02T15:39:51.454" v="4391" actId="1076"/>
          <ac:spMkLst>
            <pc:docMk/>
            <pc:sldMk cId="2727778835" sldId="299"/>
            <ac:spMk id="18" creationId="{4AB6A478-C4F7-4AA1-AA2A-31A23E0B65DB}"/>
          </ac:spMkLst>
        </pc:spChg>
        <pc:picChg chg="add del mod">
          <ac:chgData name="MARCO BORRELLI" userId="97710cb8-02bc-4bf5-80d3-d3a0eeff624e" providerId="ADAL" clId="{D4C0115D-356A-4FD5-9567-23252AEFFCD2}" dt="2021-06-02T15:29:46.737" v="4212" actId="478"/>
          <ac:picMkLst>
            <pc:docMk/>
            <pc:sldMk cId="2727778835" sldId="299"/>
            <ac:picMk id="8" creationId="{AA3D4DA1-77BA-4DFF-A026-3A40062F47F2}"/>
          </ac:picMkLst>
        </pc:picChg>
        <pc:picChg chg="del mod">
          <ac:chgData name="MARCO BORRELLI" userId="97710cb8-02bc-4bf5-80d3-d3a0eeff624e" providerId="ADAL" clId="{D4C0115D-356A-4FD5-9567-23252AEFFCD2}" dt="2021-06-02T15:29:46.238" v="4211" actId="478"/>
          <ac:picMkLst>
            <pc:docMk/>
            <pc:sldMk cId="2727778835" sldId="299"/>
            <ac:picMk id="19" creationId="{9D9BA5A8-1165-470A-918D-4331990EC3A3}"/>
          </ac:picMkLst>
        </pc:picChg>
        <pc:cxnChg chg="add del mod">
          <ac:chgData name="MARCO BORRELLI" userId="97710cb8-02bc-4bf5-80d3-d3a0eeff624e" providerId="ADAL" clId="{D4C0115D-356A-4FD5-9567-23252AEFFCD2}" dt="2021-06-02T15:29:42.999" v="4208" actId="478"/>
          <ac:cxnSpMkLst>
            <pc:docMk/>
            <pc:sldMk cId="2727778835" sldId="299"/>
            <ac:cxnSpMk id="12" creationId="{661B7F15-640F-4512-9086-E332F075E92D}"/>
          </ac:cxnSpMkLst>
        </pc:cxnChg>
      </pc:sldChg>
      <pc:sldChg chg="addSp delSp modSp add mod">
        <pc:chgData name="MARCO BORRELLI" userId="97710cb8-02bc-4bf5-80d3-d3a0eeff624e" providerId="ADAL" clId="{D4C0115D-356A-4FD5-9567-23252AEFFCD2}" dt="2021-06-02T15:25:40.293" v="3985" actId="18131"/>
        <pc:sldMkLst>
          <pc:docMk/>
          <pc:sldMk cId="536265787" sldId="300"/>
        </pc:sldMkLst>
        <pc:spChg chg="add del mod">
          <ac:chgData name="MARCO BORRELLI" userId="97710cb8-02bc-4bf5-80d3-d3a0eeff624e" providerId="ADAL" clId="{D4C0115D-356A-4FD5-9567-23252AEFFCD2}" dt="2021-06-02T15:25:30.975" v="3984" actId="21"/>
          <ac:spMkLst>
            <pc:docMk/>
            <pc:sldMk cId="536265787" sldId="300"/>
            <ac:spMk id="3" creationId="{FE2155A1-3117-4737-A361-5A36FBF5592B}"/>
          </ac:spMkLst>
        </pc:spChg>
        <pc:spChg chg="mod">
          <ac:chgData name="MARCO BORRELLI" userId="97710cb8-02bc-4bf5-80d3-d3a0eeff624e" providerId="ADAL" clId="{D4C0115D-356A-4FD5-9567-23252AEFFCD2}" dt="2021-06-02T15:24:47.297" v="3906" actId="20577"/>
          <ac:spMkLst>
            <pc:docMk/>
            <pc:sldMk cId="536265787" sldId="300"/>
            <ac:spMk id="19" creationId="{EC386D3F-6550-4159-B2EC-1DE2C3CD2B0A}"/>
          </ac:spMkLst>
        </pc:spChg>
        <pc:spChg chg="mod">
          <ac:chgData name="MARCO BORRELLI" userId="97710cb8-02bc-4bf5-80d3-d3a0eeff624e" providerId="ADAL" clId="{D4C0115D-356A-4FD5-9567-23252AEFFCD2}" dt="2021-06-02T15:24:55.640" v="3952" actId="20577"/>
          <ac:spMkLst>
            <pc:docMk/>
            <pc:sldMk cId="536265787" sldId="300"/>
            <ac:spMk id="20" creationId="{A776B852-4CD7-41DC-AE32-9304C986FB37}"/>
          </ac:spMkLst>
        </pc:spChg>
        <pc:picChg chg="add del mod modCrop">
          <ac:chgData name="MARCO BORRELLI" userId="97710cb8-02bc-4bf5-80d3-d3a0eeff624e" providerId="ADAL" clId="{D4C0115D-356A-4FD5-9567-23252AEFFCD2}" dt="2021-06-02T15:25:40.293" v="3985" actId="18131"/>
          <ac:picMkLst>
            <pc:docMk/>
            <pc:sldMk cId="536265787" sldId="300"/>
            <ac:picMk id="5" creationId="{00000000-0000-0000-0000-000000000000}"/>
          </ac:picMkLst>
        </pc:picChg>
      </pc:sldChg>
      <pc:sldChg chg="add del">
        <pc:chgData name="MARCO BORRELLI" userId="97710cb8-02bc-4bf5-80d3-d3a0eeff624e" providerId="ADAL" clId="{D4C0115D-356A-4FD5-9567-23252AEFFCD2}" dt="2021-06-02T10:35:09.343" v="3096" actId="47"/>
        <pc:sldMkLst>
          <pc:docMk/>
          <pc:sldMk cId="3181025838" sldId="300"/>
        </pc:sldMkLst>
      </pc:sldChg>
      <pc:sldChg chg="add del">
        <pc:chgData name="MARCO BORRELLI" userId="97710cb8-02bc-4bf5-80d3-d3a0eeff624e" providerId="ADAL" clId="{D4C0115D-356A-4FD5-9567-23252AEFFCD2}" dt="2021-06-02T15:25:04.565" v="3954"/>
        <pc:sldMkLst>
          <pc:docMk/>
          <pc:sldMk cId="2019106953" sldId="301"/>
        </pc:sldMkLst>
      </pc:sldChg>
      <pc:sldChg chg="addSp delSp modSp add mod">
        <pc:chgData name="MARCO BORRELLI" userId="97710cb8-02bc-4bf5-80d3-d3a0eeff624e" providerId="ADAL" clId="{D4C0115D-356A-4FD5-9567-23252AEFFCD2}" dt="2021-06-03T09:55:24.997" v="6698" actId="478"/>
        <pc:sldMkLst>
          <pc:docMk/>
          <pc:sldMk cId="3974490648" sldId="301"/>
        </pc:sldMkLst>
        <pc:spChg chg="mod">
          <ac:chgData name="MARCO BORRELLI" userId="97710cb8-02bc-4bf5-80d3-d3a0eeff624e" providerId="ADAL" clId="{D4C0115D-356A-4FD5-9567-23252AEFFCD2}" dt="2021-06-02T15:25:11.711" v="3981" actId="20577"/>
          <ac:spMkLst>
            <pc:docMk/>
            <pc:sldMk cId="3974490648" sldId="301"/>
            <ac:spMk id="2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2T16:30:38.985" v="5367" actId="114"/>
          <ac:spMkLst>
            <pc:docMk/>
            <pc:sldMk cId="3974490648" sldId="301"/>
            <ac:spMk id="3" creationId="{00000000-0000-0000-0000-000000000000}"/>
          </ac:spMkLst>
        </pc:spChg>
        <pc:spChg chg="del mod">
          <ac:chgData name="MARCO BORRELLI" userId="97710cb8-02bc-4bf5-80d3-d3a0eeff624e" providerId="ADAL" clId="{D4C0115D-356A-4FD5-9567-23252AEFFCD2}" dt="2021-06-02T15:26:31.706" v="3994" actId="478"/>
          <ac:spMkLst>
            <pc:docMk/>
            <pc:sldMk cId="3974490648" sldId="301"/>
            <ac:spMk id="5" creationId="{7C795CC4-856D-496B-8E75-192EE5B2A0D7}"/>
          </ac:spMkLst>
        </pc:spChg>
        <pc:spChg chg="del">
          <ac:chgData name="MARCO BORRELLI" userId="97710cb8-02bc-4bf5-80d3-d3a0eeff624e" providerId="ADAL" clId="{D4C0115D-356A-4FD5-9567-23252AEFFCD2}" dt="2021-06-02T15:26:29.923" v="3992" actId="478"/>
          <ac:spMkLst>
            <pc:docMk/>
            <pc:sldMk cId="3974490648" sldId="301"/>
            <ac:spMk id="7" creationId="{05C2C3FC-84FF-4F75-921D-CE47B3DB04B6}"/>
          </ac:spMkLst>
        </pc:spChg>
        <pc:spChg chg="add del mod">
          <ac:chgData name="MARCO BORRELLI" userId="97710cb8-02bc-4bf5-80d3-d3a0eeff624e" providerId="ADAL" clId="{D4C0115D-356A-4FD5-9567-23252AEFFCD2}" dt="2021-06-03T09:55:24.997" v="6698" actId="478"/>
          <ac:spMkLst>
            <pc:docMk/>
            <pc:sldMk cId="3974490648" sldId="301"/>
            <ac:spMk id="10" creationId="{43E40A43-2703-480D-A237-C11C6AC705A5}"/>
          </ac:spMkLst>
        </pc:spChg>
        <pc:picChg chg="del">
          <ac:chgData name="MARCO BORRELLI" userId="97710cb8-02bc-4bf5-80d3-d3a0eeff624e" providerId="ADAL" clId="{D4C0115D-356A-4FD5-9567-23252AEFFCD2}" dt="2021-06-02T15:26:28.482" v="3990" actId="478"/>
          <ac:picMkLst>
            <pc:docMk/>
            <pc:sldMk cId="3974490648" sldId="301"/>
            <ac:picMk id="4" creationId="{29CD9486-EF32-45BD-B713-A65CCB302EF5}"/>
          </ac:picMkLst>
        </pc:picChg>
        <pc:picChg chg="del">
          <ac:chgData name="MARCO BORRELLI" userId="97710cb8-02bc-4bf5-80d3-d3a0eeff624e" providerId="ADAL" clId="{D4C0115D-356A-4FD5-9567-23252AEFFCD2}" dt="2021-06-02T15:26:28.703" v="3991" actId="478"/>
          <ac:picMkLst>
            <pc:docMk/>
            <pc:sldMk cId="3974490648" sldId="301"/>
            <ac:picMk id="6" creationId="{7B2BC9AB-6AC5-4EE4-BA4B-5E9994D29498}"/>
          </ac:picMkLst>
        </pc:picChg>
        <pc:picChg chg="add mod modCrop">
          <ac:chgData name="MARCO BORRELLI" userId="97710cb8-02bc-4bf5-80d3-d3a0eeff624e" providerId="ADAL" clId="{D4C0115D-356A-4FD5-9567-23252AEFFCD2}" dt="2021-06-02T16:31:15.675" v="5376" actId="1076"/>
          <ac:picMkLst>
            <pc:docMk/>
            <pc:sldMk cId="3974490648" sldId="301"/>
            <ac:picMk id="8" creationId="{A01D474C-9C0D-4D07-B598-D54723F02B0B}"/>
          </ac:picMkLst>
        </pc:picChg>
        <pc:picChg chg="add del mod">
          <ac:chgData name="MARCO BORRELLI" userId="97710cb8-02bc-4bf5-80d3-d3a0eeff624e" providerId="ADAL" clId="{D4C0115D-356A-4FD5-9567-23252AEFFCD2}" dt="2021-06-03T09:55:23.181" v="6697" actId="478"/>
          <ac:picMkLst>
            <pc:docMk/>
            <pc:sldMk cId="3974490648" sldId="301"/>
            <ac:picMk id="11" creationId="{575F3CD0-48DC-4DB3-8740-DED9A43E9558}"/>
          </ac:picMkLst>
        </pc:picChg>
      </pc:sldChg>
      <pc:sldChg chg="add del ord">
        <pc:chgData name="MARCO BORRELLI" userId="97710cb8-02bc-4bf5-80d3-d3a0eeff624e" providerId="ADAL" clId="{D4C0115D-356A-4FD5-9567-23252AEFFCD2}" dt="2021-06-02T15:26:25.292" v="3989" actId="47"/>
        <pc:sldMkLst>
          <pc:docMk/>
          <pc:sldMk cId="3648172871" sldId="302"/>
        </pc:sldMkLst>
      </pc:sldChg>
      <pc:sldChg chg="addSp delSp modSp add mod ord modNotesTx">
        <pc:chgData name="MARCO BORRELLI" userId="97710cb8-02bc-4bf5-80d3-d3a0eeff624e" providerId="ADAL" clId="{D4C0115D-356A-4FD5-9567-23252AEFFCD2}" dt="2021-06-07T10:21:11.977" v="8591" actId="1076"/>
        <pc:sldMkLst>
          <pc:docMk/>
          <pc:sldMk cId="4290559341" sldId="302"/>
        </pc:sldMkLst>
        <pc:spChg chg="mod">
          <ac:chgData name="MARCO BORRELLI" userId="97710cb8-02bc-4bf5-80d3-d3a0eeff624e" providerId="ADAL" clId="{D4C0115D-356A-4FD5-9567-23252AEFFCD2}" dt="2021-06-07T10:19:25.822" v="8398" actId="21"/>
          <ac:spMkLst>
            <pc:docMk/>
            <pc:sldMk cId="4290559341" sldId="302"/>
            <ac:spMk id="5" creationId="{79E7E1B5-5EBC-4C86-A75E-3C47313CE1B0}"/>
          </ac:spMkLst>
        </pc:spChg>
        <pc:spChg chg="del">
          <ac:chgData name="MARCO BORRELLI" userId="97710cb8-02bc-4bf5-80d3-d3a0eeff624e" providerId="ADAL" clId="{D4C0115D-356A-4FD5-9567-23252AEFFCD2}" dt="2021-06-02T15:38:33.921" v="4337" actId="478"/>
          <ac:spMkLst>
            <pc:docMk/>
            <pc:sldMk cId="4290559341" sldId="302"/>
            <ac:spMk id="13" creationId="{DD898F20-F28B-4F5F-AC5C-1191CE64F7F3}"/>
          </ac:spMkLst>
        </pc:spChg>
        <pc:picChg chg="add mod">
          <ac:chgData name="MARCO BORRELLI" userId="97710cb8-02bc-4bf5-80d3-d3a0eeff624e" providerId="ADAL" clId="{D4C0115D-356A-4FD5-9567-23252AEFFCD2}" dt="2021-06-07T10:21:11.977" v="8591" actId="1076"/>
          <ac:picMkLst>
            <pc:docMk/>
            <pc:sldMk cId="4290559341" sldId="302"/>
            <ac:picMk id="11" creationId="{D1390BA4-6A19-4A24-B5BA-834F5094D884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2T16:08:11.365" v="4825" actId="114"/>
        <pc:sldMkLst>
          <pc:docMk/>
          <pc:sldMk cId="3139801547" sldId="303"/>
        </pc:sldMkLst>
        <pc:spChg chg="mod">
          <ac:chgData name="MARCO BORRELLI" userId="97710cb8-02bc-4bf5-80d3-d3a0eeff624e" providerId="ADAL" clId="{D4C0115D-356A-4FD5-9567-23252AEFFCD2}" dt="2021-06-02T16:08:00.227" v="4820" actId="113"/>
          <ac:spMkLst>
            <pc:docMk/>
            <pc:sldMk cId="3139801547" sldId="303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16:08:11.365" v="4825" actId="114"/>
          <ac:spMkLst>
            <pc:docMk/>
            <pc:sldMk cId="3139801547" sldId="303"/>
            <ac:spMk id="9" creationId="{0284F9BA-95DC-49B0-8EE8-07DD5751D250}"/>
          </ac:spMkLst>
        </pc:spChg>
        <pc:spChg chg="mod">
          <ac:chgData name="MARCO BORRELLI" userId="97710cb8-02bc-4bf5-80d3-d3a0eeff624e" providerId="ADAL" clId="{D4C0115D-356A-4FD5-9567-23252AEFFCD2}" dt="2021-06-02T16:05:55.828" v="4770" actId="1076"/>
          <ac:spMkLst>
            <pc:docMk/>
            <pc:sldMk cId="3139801547" sldId="303"/>
            <ac:spMk id="10" creationId="{43E40A43-2703-480D-A237-C11C6AC705A5}"/>
          </ac:spMkLst>
        </pc:spChg>
        <pc:spChg chg="add mod">
          <ac:chgData name="MARCO BORRELLI" userId="97710cb8-02bc-4bf5-80d3-d3a0eeff624e" providerId="ADAL" clId="{D4C0115D-356A-4FD5-9567-23252AEFFCD2}" dt="2021-06-02T16:06:26.523" v="4781" actId="571"/>
          <ac:spMkLst>
            <pc:docMk/>
            <pc:sldMk cId="3139801547" sldId="303"/>
            <ac:spMk id="12" creationId="{5AE1466B-113C-4946-8A06-919635469658}"/>
          </ac:spMkLst>
        </pc:spChg>
        <pc:picChg chg="del">
          <ac:chgData name="MARCO BORRELLI" userId="97710cb8-02bc-4bf5-80d3-d3a0eeff624e" providerId="ADAL" clId="{D4C0115D-356A-4FD5-9567-23252AEFFCD2}" dt="2021-06-02T16:03:32.370" v="4496" actId="478"/>
          <ac:picMkLst>
            <pc:docMk/>
            <pc:sldMk cId="3139801547" sldId="303"/>
            <ac:picMk id="8" creationId="{A01D474C-9C0D-4D07-B598-D54723F02B0B}"/>
          </ac:picMkLst>
        </pc:picChg>
        <pc:picChg chg="mod">
          <ac:chgData name="MARCO BORRELLI" userId="97710cb8-02bc-4bf5-80d3-d3a0eeff624e" providerId="ADAL" clId="{D4C0115D-356A-4FD5-9567-23252AEFFCD2}" dt="2021-06-02T16:06:01.724" v="4773" actId="1076"/>
          <ac:picMkLst>
            <pc:docMk/>
            <pc:sldMk cId="3139801547" sldId="303"/>
            <ac:picMk id="11" creationId="{575F3CD0-48DC-4DB3-8740-DED9A43E9558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5:54:38.304" v="7184" actId="1076"/>
        <pc:sldMkLst>
          <pc:docMk/>
          <pc:sldMk cId="1384261345" sldId="304"/>
        </pc:sldMkLst>
        <pc:spChg chg="mod">
          <ac:chgData name="MARCO BORRELLI" userId="97710cb8-02bc-4bf5-80d3-d3a0eeff624e" providerId="ADAL" clId="{D4C0115D-356A-4FD5-9567-23252AEFFCD2}" dt="2021-06-02T16:15:43.151" v="5010" actId="21"/>
          <ac:spMkLst>
            <pc:docMk/>
            <pc:sldMk cId="1384261345" sldId="304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3T15:54:33.544" v="7183" actId="20577"/>
          <ac:spMkLst>
            <pc:docMk/>
            <pc:sldMk cId="1384261345" sldId="304"/>
            <ac:spMk id="7" creationId="{DEBF6E0C-6EB8-43B0-9947-8D5953736CDB}"/>
          </ac:spMkLst>
        </pc:spChg>
        <pc:spChg chg="add mod">
          <ac:chgData name="MARCO BORRELLI" userId="97710cb8-02bc-4bf5-80d3-d3a0eeff624e" providerId="ADAL" clId="{D4C0115D-356A-4FD5-9567-23252AEFFCD2}" dt="2021-06-03T15:50:53.145" v="7109" actId="21"/>
          <ac:spMkLst>
            <pc:docMk/>
            <pc:sldMk cId="1384261345" sldId="304"/>
            <ac:spMk id="8" creationId="{C2DF645F-8303-4073-9FE9-6B6125668AB0}"/>
          </ac:spMkLst>
        </pc:spChg>
        <pc:spChg chg="del mod">
          <ac:chgData name="MARCO BORRELLI" userId="97710cb8-02bc-4bf5-80d3-d3a0eeff624e" providerId="ADAL" clId="{D4C0115D-356A-4FD5-9567-23252AEFFCD2}" dt="2021-06-02T16:15:43.506" v="5014"/>
          <ac:spMkLst>
            <pc:docMk/>
            <pc:sldMk cId="1384261345" sldId="304"/>
            <ac:spMk id="9" creationId="{0284F9BA-95DC-49B0-8EE8-07DD5751D250}"/>
          </ac:spMkLst>
        </pc:spChg>
        <pc:spChg chg="del mod">
          <ac:chgData name="MARCO BORRELLI" userId="97710cb8-02bc-4bf5-80d3-d3a0eeff624e" providerId="ADAL" clId="{D4C0115D-356A-4FD5-9567-23252AEFFCD2}" dt="2021-06-02T16:15:43.505" v="5012"/>
          <ac:spMkLst>
            <pc:docMk/>
            <pc:sldMk cId="1384261345" sldId="304"/>
            <ac:spMk id="10" creationId="{43E40A43-2703-480D-A237-C11C6AC705A5}"/>
          </ac:spMkLst>
        </pc:spChg>
        <pc:picChg chg="del">
          <ac:chgData name="MARCO BORRELLI" userId="97710cb8-02bc-4bf5-80d3-d3a0eeff624e" providerId="ADAL" clId="{D4C0115D-356A-4FD5-9567-23252AEFFCD2}" dt="2021-06-02T16:15:11.277" v="4966" actId="478"/>
          <ac:picMkLst>
            <pc:docMk/>
            <pc:sldMk cId="1384261345" sldId="304"/>
            <ac:picMk id="11" creationId="{575F3CD0-48DC-4DB3-8740-DED9A43E9558}"/>
          </ac:picMkLst>
        </pc:picChg>
        <pc:picChg chg="add del mod">
          <ac:chgData name="MARCO BORRELLI" userId="97710cb8-02bc-4bf5-80d3-d3a0eeff624e" providerId="ADAL" clId="{D4C0115D-356A-4FD5-9567-23252AEFFCD2}" dt="2021-06-02T16:16:38.085" v="5028" actId="478"/>
          <ac:picMkLst>
            <pc:docMk/>
            <pc:sldMk cId="1384261345" sldId="304"/>
            <ac:picMk id="12" creationId="{420F05C6-BDE4-4312-AB9F-2DA31922841C}"/>
          </ac:picMkLst>
        </pc:picChg>
        <pc:picChg chg="add mod">
          <ac:chgData name="MARCO BORRELLI" userId="97710cb8-02bc-4bf5-80d3-d3a0eeff624e" providerId="ADAL" clId="{D4C0115D-356A-4FD5-9567-23252AEFFCD2}" dt="2021-06-03T15:54:38.304" v="7184" actId="1076"/>
          <ac:picMkLst>
            <pc:docMk/>
            <pc:sldMk cId="1384261345" sldId="304"/>
            <ac:picMk id="13" creationId="{E23BF552-98EB-4278-BFC6-A1B3F54A5C5B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5:51:18.407" v="7115" actId="1076"/>
        <pc:sldMkLst>
          <pc:docMk/>
          <pc:sldMk cId="4234883727" sldId="305"/>
        </pc:sldMkLst>
        <pc:spChg chg="mod">
          <ac:chgData name="MARCO BORRELLI" userId="97710cb8-02bc-4bf5-80d3-d3a0eeff624e" providerId="ADAL" clId="{D4C0115D-356A-4FD5-9567-23252AEFFCD2}" dt="2021-06-03T15:50:57.177" v="7111" actId="20577"/>
          <ac:spMkLst>
            <pc:docMk/>
            <pc:sldMk cId="4234883727" sldId="305"/>
            <ac:spMk id="3" creationId="{00000000-0000-0000-0000-000000000000}"/>
          </ac:spMkLst>
        </pc:spChg>
        <pc:spChg chg="add del">
          <ac:chgData name="MARCO BORRELLI" userId="97710cb8-02bc-4bf5-80d3-d3a0eeff624e" providerId="ADAL" clId="{D4C0115D-356A-4FD5-9567-23252AEFFCD2}" dt="2021-06-02T16:20:32.240" v="5085"/>
          <ac:spMkLst>
            <pc:docMk/>
            <pc:sldMk cId="4234883727" sldId="305"/>
            <ac:spMk id="4" creationId="{6F43677F-88B5-4A26-9F0D-822B550653B2}"/>
          </ac:spMkLst>
        </pc:spChg>
        <pc:spChg chg="add del mod">
          <ac:chgData name="MARCO BORRELLI" userId="97710cb8-02bc-4bf5-80d3-d3a0eeff624e" providerId="ADAL" clId="{D4C0115D-356A-4FD5-9567-23252AEFFCD2}" dt="2021-06-02T16:23:07.006" v="5153"/>
          <ac:spMkLst>
            <pc:docMk/>
            <pc:sldMk cId="4234883727" sldId="305"/>
            <ac:spMk id="5" creationId="{44524B42-3BEF-42A6-92F6-B5AB7D36F319}"/>
          </ac:spMkLst>
        </pc:spChg>
        <pc:spChg chg="mod">
          <ac:chgData name="MARCO BORRELLI" userId="97710cb8-02bc-4bf5-80d3-d3a0eeff624e" providerId="ADAL" clId="{D4C0115D-356A-4FD5-9567-23252AEFFCD2}" dt="2021-06-03T15:51:18.407" v="7115" actId="1076"/>
          <ac:spMkLst>
            <pc:docMk/>
            <pc:sldMk cId="4234883727" sldId="305"/>
            <ac:spMk id="8" creationId="{C2DF645F-8303-4073-9FE9-6B6125668AB0}"/>
          </ac:spMkLst>
        </pc:spChg>
        <pc:spChg chg="add mod">
          <ac:chgData name="MARCO BORRELLI" userId="97710cb8-02bc-4bf5-80d3-d3a0eeff624e" providerId="ADAL" clId="{D4C0115D-356A-4FD5-9567-23252AEFFCD2}" dt="2021-06-03T15:51:09.538" v="7113" actId="1076"/>
          <ac:spMkLst>
            <pc:docMk/>
            <pc:sldMk cId="4234883727" sldId="305"/>
            <ac:spMk id="11" creationId="{A0B9B194-2BFC-4799-ABA7-27CA20B5B2AF}"/>
          </ac:spMkLst>
        </pc:spChg>
        <pc:spChg chg="add mod">
          <ac:chgData name="MARCO BORRELLI" userId="97710cb8-02bc-4bf5-80d3-d3a0eeff624e" providerId="ADAL" clId="{D4C0115D-356A-4FD5-9567-23252AEFFCD2}" dt="2021-06-03T15:51:14.715" v="7114" actId="1076"/>
          <ac:spMkLst>
            <pc:docMk/>
            <pc:sldMk cId="4234883727" sldId="305"/>
            <ac:spMk id="14" creationId="{D2A56777-6823-4CD8-A054-BA7C26C1F5A5}"/>
          </ac:spMkLst>
        </pc:spChg>
        <pc:spChg chg="add del mod">
          <ac:chgData name="MARCO BORRELLI" userId="97710cb8-02bc-4bf5-80d3-d3a0eeff624e" providerId="ADAL" clId="{D4C0115D-356A-4FD5-9567-23252AEFFCD2}" dt="2021-06-03T15:47:20.245" v="7107"/>
          <ac:spMkLst>
            <pc:docMk/>
            <pc:sldMk cId="4234883727" sldId="305"/>
            <ac:spMk id="15" creationId="{32E3C10F-E8C2-490D-BA72-E4C4A6438839}"/>
          </ac:spMkLst>
        </pc:spChg>
        <pc:picChg chg="del">
          <ac:chgData name="MARCO BORRELLI" userId="97710cb8-02bc-4bf5-80d3-d3a0eeff624e" providerId="ADAL" clId="{D4C0115D-356A-4FD5-9567-23252AEFFCD2}" dt="2021-06-02T16:21:02.990" v="5116" actId="478"/>
          <ac:picMkLst>
            <pc:docMk/>
            <pc:sldMk cId="4234883727" sldId="305"/>
            <ac:picMk id="13" creationId="{E23BF552-98EB-4278-BFC6-A1B3F54A5C5B}"/>
          </ac:picMkLst>
        </pc:picChg>
        <pc:picChg chg="add del">
          <ac:chgData name="MARCO BORRELLI" userId="97710cb8-02bc-4bf5-80d3-d3a0eeff624e" providerId="ADAL" clId="{D4C0115D-356A-4FD5-9567-23252AEFFCD2}" dt="2021-06-02T16:20:32.240" v="5085"/>
          <ac:picMkLst>
            <pc:docMk/>
            <pc:sldMk cId="4234883727" sldId="305"/>
            <ac:picMk id="1025" creationId="{BE4E40E4-DCFA-405B-A02E-F2C8297D4E79}"/>
          </ac:picMkLst>
        </pc:picChg>
        <pc:picChg chg="add mod">
          <ac:chgData name="MARCO BORRELLI" userId="97710cb8-02bc-4bf5-80d3-d3a0eeff624e" providerId="ADAL" clId="{D4C0115D-356A-4FD5-9567-23252AEFFCD2}" dt="2021-06-02T16:22:43.652" v="5151" actId="1076"/>
          <ac:picMkLst>
            <pc:docMk/>
            <pc:sldMk cId="4234883727" sldId="305"/>
            <ac:picMk id="1027" creationId="{151F5447-94C6-4175-8330-A6C98B629CBC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0:02:12.028" v="6747" actId="113"/>
        <pc:sldMkLst>
          <pc:docMk/>
          <pc:sldMk cId="3700716438" sldId="306"/>
        </pc:sldMkLst>
        <pc:spChg chg="mod">
          <ac:chgData name="MARCO BORRELLI" userId="97710cb8-02bc-4bf5-80d3-d3a0eeff624e" providerId="ADAL" clId="{D4C0115D-356A-4FD5-9567-23252AEFFCD2}" dt="2021-06-03T10:00:21.611" v="6708" actId="6549"/>
          <ac:spMkLst>
            <pc:docMk/>
            <pc:sldMk cId="3700716438" sldId="306"/>
            <ac:spMk id="3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2T16:28:49.675" v="5318" actId="478"/>
          <ac:spMkLst>
            <pc:docMk/>
            <pc:sldMk cId="3700716438" sldId="306"/>
            <ac:spMk id="8" creationId="{C2DF645F-8303-4073-9FE9-6B6125668AB0}"/>
          </ac:spMkLst>
        </pc:spChg>
        <pc:spChg chg="del">
          <ac:chgData name="MARCO BORRELLI" userId="97710cb8-02bc-4bf5-80d3-d3a0eeff624e" providerId="ADAL" clId="{D4C0115D-356A-4FD5-9567-23252AEFFCD2}" dt="2021-06-02T16:28:50.613" v="5319" actId="478"/>
          <ac:spMkLst>
            <pc:docMk/>
            <pc:sldMk cId="3700716438" sldId="306"/>
            <ac:spMk id="11" creationId="{A0B9B194-2BFC-4799-ABA7-27CA20B5B2AF}"/>
          </ac:spMkLst>
        </pc:spChg>
        <pc:spChg chg="add del mod">
          <ac:chgData name="MARCO BORRELLI" userId="97710cb8-02bc-4bf5-80d3-d3a0eeff624e" providerId="ADAL" clId="{D4C0115D-356A-4FD5-9567-23252AEFFCD2}" dt="2021-06-02T16:45:25.132" v="5604" actId="478"/>
          <ac:spMkLst>
            <pc:docMk/>
            <pc:sldMk cId="3700716438" sldId="306"/>
            <ac:spMk id="12" creationId="{968EAF71-00ED-441A-97AE-9EF608EBEF3E}"/>
          </ac:spMkLst>
        </pc:spChg>
        <pc:spChg chg="add mod">
          <ac:chgData name="MARCO BORRELLI" userId="97710cb8-02bc-4bf5-80d3-d3a0eeff624e" providerId="ADAL" clId="{D4C0115D-356A-4FD5-9567-23252AEFFCD2}" dt="2021-06-03T09:15:30.957" v="6040" actId="1076"/>
          <ac:spMkLst>
            <pc:docMk/>
            <pc:sldMk cId="3700716438" sldId="306"/>
            <ac:spMk id="13" creationId="{2D01579A-EA4A-4C9F-8A15-CC6DE6668F14}"/>
          </ac:spMkLst>
        </pc:spChg>
        <pc:spChg chg="del">
          <ac:chgData name="MARCO BORRELLI" userId="97710cb8-02bc-4bf5-80d3-d3a0eeff624e" providerId="ADAL" clId="{D4C0115D-356A-4FD5-9567-23252AEFFCD2}" dt="2021-06-02T16:28:51.551" v="5320" actId="478"/>
          <ac:spMkLst>
            <pc:docMk/>
            <pc:sldMk cId="3700716438" sldId="306"/>
            <ac:spMk id="14" creationId="{D2A56777-6823-4CD8-A054-BA7C26C1F5A5}"/>
          </ac:spMkLst>
        </pc:spChg>
        <pc:spChg chg="del">
          <ac:chgData name="MARCO BORRELLI" userId="97710cb8-02bc-4bf5-80d3-d3a0eeff624e" providerId="ADAL" clId="{D4C0115D-356A-4FD5-9567-23252AEFFCD2}" dt="2021-06-02T16:28:52.619" v="5321" actId="478"/>
          <ac:spMkLst>
            <pc:docMk/>
            <pc:sldMk cId="3700716438" sldId="306"/>
            <ac:spMk id="15" creationId="{32E3C10F-E8C2-490D-BA72-E4C4A6438839}"/>
          </ac:spMkLst>
        </pc:spChg>
        <pc:spChg chg="add mod">
          <ac:chgData name="MARCO BORRELLI" userId="97710cb8-02bc-4bf5-80d3-d3a0eeff624e" providerId="ADAL" clId="{D4C0115D-356A-4FD5-9567-23252AEFFCD2}" dt="2021-06-03T10:02:12.028" v="6747" actId="113"/>
          <ac:spMkLst>
            <pc:docMk/>
            <pc:sldMk cId="3700716438" sldId="306"/>
            <ac:spMk id="16" creationId="{99DE1350-FF01-4354-AFC8-B822D1D527DF}"/>
          </ac:spMkLst>
        </pc:spChg>
        <pc:picChg chg="add mod">
          <ac:chgData name="MARCO BORRELLI" userId="97710cb8-02bc-4bf5-80d3-d3a0eeff624e" providerId="ADAL" clId="{D4C0115D-356A-4FD5-9567-23252AEFFCD2}" dt="2021-06-02T16:39:10.287" v="5500" actId="1076"/>
          <ac:picMkLst>
            <pc:docMk/>
            <pc:sldMk cId="3700716438" sldId="306"/>
            <ac:picMk id="9" creationId="{83981BC5-DDD5-4856-B524-1BFCD2CBD43B}"/>
          </ac:picMkLst>
        </pc:picChg>
        <pc:picChg chg="del">
          <ac:chgData name="MARCO BORRELLI" userId="97710cb8-02bc-4bf5-80d3-d3a0eeff624e" providerId="ADAL" clId="{D4C0115D-356A-4FD5-9567-23252AEFFCD2}" dt="2021-06-02T16:28:53.263" v="5322" actId="478"/>
          <ac:picMkLst>
            <pc:docMk/>
            <pc:sldMk cId="3700716438" sldId="306"/>
            <ac:picMk id="1027" creationId="{151F5447-94C6-4175-8330-A6C98B629CBC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0:02:39" v="6751" actId="113"/>
        <pc:sldMkLst>
          <pc:docMk/>
          <pc:sldMk cId="3281305386" sldId="307"/>
        </pc:sldMkLst>
        <pc:spChg chg="mod">
          <ac:chgData name="MARCO BORRELLI" userId="97710cb8-02bc-4bf5-80d3-d3a0eeff624e" providerId="ADAL" clId="{D4C0115D-356A-4FD5-9567-23252AEFFCD2}" dt="2021-06-03T10:02:39" v="6751" actId="113"/>
          <ac:spMkLst>
            <pc:docMk/>
            <pc:sldMk cId="3281305386" sldId="307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16:52:44.749" v="5917" actId="113"/>
          <ac:spMkLst>
            <pc:docMk/>
            <pc:sldMk cId="3281305386" sldId="307"/>
            <ac:spMk id="10" creationId="{6255F7D8-1D99-4859-A3CC-1647B520DA46}"/>
          </ac:spMkLst>
        </pc:spChg>
        <pc:spChg chg="del mod">
          <ac:chgData name="MARCO BORRELLI" userId="97710cb8-02bc-4bf5-80d3-d3a0eeff624e" providerId="ADAL" clId="{D4C0115D-356A-4FD5-9567-23252AEFFCD2}" dt="2021-06-02T16:50:39.200" v="5837"/>
          <ac:spMkLst>
            <pc:docMk/>
            <pc:sldMk cId="3281305386" sldId="307"/>
            <ac:spMk id="13" creationId="{2D01579A-EA4A-4C9F-8A15-CC6DE6668F14}"/>
          </ac:spMkLst>
        </pc:spChg>
        <pc:spChg chg="del mod">
          <ac:chgData name="MARCO BORRELLI" userId="97710cb8-02bc-4bf5-80d3-d3a0eeff624e" providerId="ADAL" clId="{D4C0115D-356A-4FD5-9567-23252AEFFCD2}" dt="2021-06-02T16:51:32.579" v="5878"/>
          <ac:spMkLst>
            <pc:docMk/>
            <pc:sldMk cId="3281305386" sldId="307"/>
            <ac:spMk id="16" creationId="{99DE1350-FF01-4354-AFC8-B822D1D527DF}"/>
          </ac:spMkLst>
        </pc:spChg>
        <pc:picChg chg="add mod">
          <ac:chgData name="MARCO BORRELLI" userId="97710cb8-02bc-4bf5-80d3-d3a0eeff624e" providerId="ADAL" clId="{D4C0115D-356A-4FD5-9567-23252AEFFCD2}" dt="2021-06-02T16:51:08.054" v="5871" actId="1076"/>
          <ac:picMkLst>
            <pc:docMk/>
            <pc:sldMk cId="3281305386" sldId="307"/>
            <ac:picMk id="7" creationId="{75DD35E5-B7AF-4D20-8F6B-0BCE8ECFFD26}"/>
          </ac:picMkLst>
        </pc:picChg>
        <pc:picChg chg="del">
          <ac:chgData name="MARCO BORRELLI" userId="97710cb8-02bc-4bf5-80d3-d3a0eeff624e" providerId="ADAL" clId="{D4C0115D-356A-4FD5-9567-23252AEFFCD2}" dt="2021-06-02T16:50:39.196" v="5835" actId="478"/>
          <ac:picMkLst>
            <pc:docMk/>
            <pc:sldMk cId="3281305386" sldId="307"/>
            <ac:picMk id="9" creationId="{83981BC5-DDD5-4856-B524-1BFCD2CBD43B}"/>
          </ac:picMkLst>
        </pc:picChg>
      </pc:sldChg>
      <pc:sldChg chg="addSp modSp add del mod">
        <pc:chgData name="MARCO BORRELLI" userId="97710cb8-02bc-4bf5-80d3-d3a0eeff624e" providerId="ADAL" clId="{D4C0115D-356A-4FD5-9567-23252AEFFCD2}" dt="2021-06-02T16:45:39.732" v="5608" actId="47"/>
        <pc:sldMkLst>
          <pc:docMk/>
          <pc:sldMk cId="3470757016" sldId="307"/>
        </pc:sldMkLst>
        <pc:spChg chg="mod">
          <ac:chgData name="MARCO BORRELLI" userId="97710cb8-02bc-4bf5-80d3-d3a0eeff624e" providerId="ADAL" clId="{D4C0115D-356A-4FD5-9567-23252AEFFCD2}" dt="2021-06-02T16:43:21.095" v="5545"/>
          <ac:spMkLst>
            <pc:docMk/>
            <pc:sldMk cId="3470757016" sldId="307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2T16:44:43.918" v="5601" actId="404"/>
          <ac:spMkLst>
            <pc:docMk/>
            <pc:sldMk cId="3470757016" sldId="307"/>
            <ac:spMk id="7" creationId="{D863407C-0823-421A-B302-45588C72C8C6}"/>
          </ac:spMkLst>
        </pc:spChg>
        <pc:spChg chg="mod">
          <ac:chgData name="MARCO BORRELLI" userId="97710cb8-02bc-4bf5-80d3-d3a0eeff624e" providerId="ADAL" clId="{D4C0115D-356A-4FD5-9567-23252AEFFCD2}" dt="2021-06-02T16:43:13.527" v="5543" actId="1076"/>
          <ac:spMkLst>
            <pc:docMk/>
            <pc:sldMk cId="3470757016" sldId="307"/>
            <ac:spMk id="12" creationId="{968EAF71-00ED-441A-97AE-9EF608EBEF3E}"/>
          </ac:spMkLst>
        </pc:spChg>
      </pc:sldChg>
      <pc:sldChg chg="addSp delSp modSp add mod">
        <pc:chgData name="MARCO BORRELLI" userId="97710cb8-02bc-4bf5-80d3-d3a0eeff624e" providerId="ADAL" clId="{D4C0115D-356A-4FD5-9567-23252AEFFCD2}" dt="2021-06-06T14:33:59.368" v="7199" actId="1076"/>
        <pc:sldMkLst>
          <pc:docMk/>
          <pc:sldMk cId="2701935215" sldId="308"/>
        </pc:sldMkLst>
        <pc:spChg chg="mod">
          <ac:chgData name="MARCO BORRELLI" userId="97710cb8-02bc-4bf5-80d3-d3a0eeff624e" providerId="ADAL" clId="{D4C0115D-356A-4FD5-9567-23252AEFFCD2}" dt="2021-06-02T16:53:01.572" v="5934" actId="20577"/>
          <ac:spMkLst>
            <pc:docMk/>
            <pc:sldMk cId="2701935215" sldId="308"/>
            <ac:spMk id="2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2T16:53:04.279" v="5935" actId="478"/>
          <ac:spMkLst>
            <pc:docMk/>
            <pc:sldMk cId="2701935215" sldId="308"/>
            <ac:spMk id="3" creationId="{00000000-0000-0000-0000-000000000000}"/>
          </ac:spMkLst>
        </pc:spChg>
        <pc:spChg chg="add mod">
          <ac:chgData name="MARCO BORRELLI" userId="97710cb8-02bc-4bf5-80d3-d3a0eeff624e" providerId="ADAL" clId="{D4C0115D-356A-4FD5-9567-23252AEFFCD2}" dt="2021-06-03T09:41:07.949" v="6658" actId="20577"/>
          <ac:spMkLst>
            <pc:docMk/>
            <pc:sldMk cId="2701935215" sldId="308"/>
            <ac:spMk id="4" creationId="{CE821284-5E47-46DE-893B-DC37AFF74129}"/>
          </ac:spMkLst>
        </pc:spChg>
        <pc:spChg chg="add del mod">
          <ac:chgData name="MARCO BORRELLI" userId="97710cb8-02bc-4bf5-80d3-d3a0eeff624e" providerId="ADAL" clId="{D4C0115D-356A-4FD5-9567-23252AEFFCD2}" dt="2021-06-02T16:53:06.593" v="5936" actId="478"/>
          <ac:spMkLst>
            <pc:docMk/>
            <pc:sldMk cId="2701935215" sldId="308"/>
            <ac:spMk id="5" creationId="{47CDA933-2488-455C-9485-ECEBAA2DEE4C}"/>
          </ac:spMkLst>
        </pc:spChg>
        <pc:spChg chg="add mod">
          <ac:chgData name="MARCO BORRELLI" userId="97710cb8-02bc-4bf5-80d3-d3a0eeff624e" providerId="ADAL" clId="{D4C0115D-356A-4FD5-9567-23252AEFFCD2}" dt="2021-06-06T14:33:59.368" v="7199" actId="1076"/>
          <ac:spMkLst>
            <pc:docMk/>
            <pc:sldMk cId="2701935215" sldId="308"/>
            <ac:spMk id="7" creationId="{4FF54872-7531-4524-A8EC-89988BDBED92}"/>
          </ac:spMkLst>
        </pc:spChg>
        <pc:spChg chg="add del mod">
          <ac:chgData name="MARCO BORRELLI" userId="97710cb8-02bc-4bf5-80d3-d3a0eeff624e" providerId="ADAL" clId="{D4C0115D-356A-4FD5-9567-23252AEFFCD2}" dt="2021-06-03T10:05:27.033" v="6839"/>
          <ac:spMkLst>
            <pc:docMk/>
            <pc:sldMk cId="2701935215" sldId="308"/>
            <ac:spMk id="9" creationId="{C44BC1AE-FBF8-40CC-B79A-05DFDBD12F29}"/>
          </ac:spMkLst>
        </pc:spChg>
        <pc:spChg chg="del">
          <ac:chgData name="MARCO BORRELLI" userId="97710cb8-02bc-4bf5-80d3-d3a0eeff624e" providerId="ADAL" clId="{D4C0115D-356A-4FD5-9567-23252AEFFCD2}" dt="2021-06-02T16:53:08.639" v="5938" actId="478"/>
          <ac:spMkLst>
            <pc:docMk/>
            <pc:sldMk cId="2701935215" sldId="308"/>
            <ac:spMk id="10" creationId="{6255F7D8-1D99-4859-A3CC-1647B520DA46}"/>
          </ac:spMkLst>
        </pc:spChg>
        <pc:picChg chg="add mod">
          <ac:chgData name="MARCO BORRELLI" userId="97710cb8-02bc-4bf5-80d3-d3a0eeff624e" providerId="ADAL" clId="{D4C0115D-356A-4FD5-9567-23252AEFFCD2}" dt="2021-06-03T10:04:24.727" v="6781" actId="1076"/>
          <ac:picMkLst>
            <pc:docMk/>
            <pc:sldMk cId="2701935215" sldId="308"/>
            <ac:picMk id="5" creationId="{09B4E6C8-CD55-4155-895A-9CEB52499939}"/>
          </ac:picMkLst>
        </pc:picChg>
        <pc:picChg chg="add mod">
          <ac:chgData name="MARCO BORRELLI" userId="97710cb8-02bc-4bf5-80d3-d3a0eeff624e" providerId="ADAL" clId="{D4C0115D-356A-4FD5-9567-23252AEFFCD2}" dt="2021-06-03T10:04:26.438" v="6782" actId="1076"/>
          <ac:picMkLst>
            <pc:docMk/>
            <pc:sldMk cId="2701935215" sldId="308"/>
            <ac:picMk id="6" creationId="{08AC5344-6518-403C-85FB-51B5C40776D2}"/>
          </ac:picMkLst>
        </pc:picChg>
        <pc:picChg chg="del">
          <ac:chgData name="MARCO BORRELLI" userId="97710cb8-02bc-4bf5-80d3-d3a0eeff624e" providerId="ADAL" clId="{D4C0115D-356A-4FD5-9567-23252AEFFCD2}" dt="2021-06-02T16:53:07.398" v="5937" actId="478"/>
          <ac:picMkLst>
            <pc:docMk/>
            <pc:sldMk cId="2701935215" sldId="308"/>
            <ac:picMk id="7" creationId="{75DD35E5-B7AF-4D20-8F6B-0BCE8ECFFD26}"/>
          </ac:picMkLst>
        </pc:picChg>
        <pc:picChg chg="add del mod">
          <ac:chgData name="MARCO BORRELLI" userId="97710cb8-02bc-4bf5-80d3-d3a0eeff624e" providerId="ADAL" clId="{D4C0115D-356A-4FD5-9567-23252AEFFCD2}" dt="2021-06-03T10:04:23.326" v="6780" actId="478"/>
          <ac:picMkLst>
            <pc:docMk/>
            <pc:sldMk cId="2701935215" sldId="308"/>
            <ac:picMk id="7" creationId="{7C90CA86-1718-46D2-9752-316A18CFAD8F}"/>
          </ac:picMkLst>
        </pc:picChg>
        <pc:picChg chg="add del mod">
          <ac:chgData name="MARCO BORRELLI" userId="97710cb8-02bc-4bf5-80d3-d3a0eeff624e" providerId="ADAL" clId="{D4C0115D-356A-4FD5-9567-23252AEFFCD2}" dt="2021-06-03T10:04:23.026" v="6779" actId="478"/>
          <ac:picMkLst>
            <pc:docMk/>
            <pc:sldMk cId="2701935215" sldId="308"/>
            <ac:picMk id="8" creationId="{F6360059-5F72-47FC-8260-D7F3593327D1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2T16:55:04.392" v="5971" actId="20577"/>
        <pc:sldMkLst>
          <pc:docMk/>
          <pc:sldMk cId="1301819008" sldId="309"/>
        </pc:sldMkLst>
        <pc:spChg chg="add del mod">
          <ac:chgData name="MARCO BORRELLI" userId="97710cb8-02bc-4bf5-80d3-d3a0eeff624e" providerId="ADAL" clId="{D4C0115D-356A-4FD5-9567-23252AEFFCD2}" dt="2021-06-02T16:54:43.518" v="5966" actId="478"/>
          <ac:spMkLst>
            <pc:docMk/>
            <pc:sldMk cId="1301819008" sldId="309"/>
            <ac:spMk id="4" creationId="{C2F0E7A5-A920-4ED0-9D1F-A1BE38476D80}"/>
          </ac:spMkLst>
        </pc:spChg>
        <pc:spChg chg="mod">
          <ac:chgData name="MARCO BORRELLI" userId="97710cb8-02bc-4bf5-80d3-d3a0eeff624e" providerId="ADAL" clId="{D4C0115D-356A-4FD5-9567-23252AEFFCD2}" dt="2021-06-02T16:53:19.241" v="5955" actId="20577"/>
          <ac:spMkLst>
            <pc:docMk/>
            <pc:sldMk cId="1301819008" sldId="309"/>
            <ac:spMk id="19" creationId="{EC386D3F-6550-4159-B2EC-1DE2C3CD2B0A}"/>
          </ac:spMkLst>
        </pc:spChg>
        <pc:spChg chg="mod">
          <ac:chgData name="MARCO BORRELLI" userId="97710cb8-02bc-4bf5-80d3-d3a0eeff624e" providerId="ADAL" clId="{D4C0115D-356A-4FD5-9567-23252AEFFCD2}" dt="2021-06-02T16:55:04.392" v="5971" actId="20577"/>
          <ac:spMkLst>
            <pc:docMk/>
            <pc:sldMk cId="1301819008" sldId="309"/>
            <ac:spMk id="20" creationId="{A776B852-4CD7-41DC-AE32-9304C986FB37}"/>
          </ac:spMkLst>
        </pc:spChg>
        <pc:picChg chg="mod modCrop">
          <ac:chgData name="MARCO BORRELLI" userId="97710cb8-02bc-4bf5-80d3-d3a0eeff624e" providerId="ADAL" clId="{D4C0115D-356A-4FD5-9567-23252AEFFCD2}" dt="2021-06-02T16:54:59.080" v="5970" actId="18131"/>
          <ac:picMkLst>
            <pc:docMk/>
            <pc:sldMk cId="1301819008" sldId="309"/>
            <ac:picMk id="5" creationId="{00000000-0000-0000-0000-000000000000}"/>
          </ac:picMkLst>
        </pc:picChg>
        <pc:inkChg chg="add del">
          <ac:chgData name="MARCO BORRELLI" userId="97710cb8-02bc-4bf5-80d3-d3a0eeff624e" providerId="ADAL" clId="{D4C0115D-356A-4FD5-9567-23252AEFFCD2}" dt="2021-06-02T16:54:23.340" v="5962" actId="9405"/>
          <ac:inkMkLst>
            <pc:docMk/>
            <pc:sldMk cId="1301819008" sldId="309"/>
            <ac:inkMk id="2" creationId="{E9F56AF0-F351-4509-9C20-EBCE5E51E57F}"/>
          </ac:inkMkLst>
        </pc:inkChg>
        <pc:inkChg chg="add del">
          <ac:chgData name="MARCO BORRELLI" userId="97710cb8-02bc-4bf5-80d3-d3a0eeff624e" providerId="ADAL" clId="{D4C0115D-356A-4FD5-9567-23252AEFFCD2}" dt="2021-06-02T16:54:22.536" v="5961" actId="9405"/>
          <ac:inkMkLst>
            <pc:docMk/>
            <pc:sldMk cId="1301819008" sldId="309"/>
            <ac:inkMk id="3" creationId="{17F91091-472D-41A0-9BA9-71F4C85591A6}"/>
          </ac:inkMkLst>
        </pc:inkChg>
      </pc:sldChg>
      <pc:sldChg chg="addSp delSp modSp add mod">
        <pc:chgData name="MARCO BORRELLI" userId="97710cb8-02bc-4bf5-80d3-d3a0eeff624e" providerId="ADAL" clId="{D4C0115D-356A-4FD5-9567-23252AEFFCD2}" dt="2021-06-03T10:03:20.543" v="6752" actId="20577"/>
        <pc:sldMkLst>
          <pc:docMk/>
          <pc:sldMk cId="3514860907" sldId="310"/>
        </pc:sldMkLst>
        <pc:spChg chg="mod">
          <ac:chgData name="MARCO BORRELLI" userId="97710cb8-02bc-4bf5-80d3-d3a0eeff624e" providerId="ADAL" clId="{D4C0115D-356A-4FD5-9567-23252AEFFCD2}" dt="2021-06-03T09:14:27.892" v="6021" actId="20577"/>
          <ac:spMkLst>
            <pc:docMk/>
            <pc:sldMk cId="3514860907" sldId="310"/>
            <ac:spMk id="3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3T09:09:30.596" v="6001" actId="6549"/>
          <ac:spMkLst>
            <pc:docMk/>
            <pc:sldMk cId="3514860907" sldId="310"/>
            <ac:spMk id="10" creationId="{6255F7D8-1D99-4859-A3CC-1647B520DA46}"/>
          </ac:spMkLst>
        </pc:spChg>
        <pc:spChg chg="add mod">
          <ac:chgData name="MARCO BORRELLI" userId="97710cb8-02bc-4bf5-80d3-d3a0eeff624e" providerId="ADAL" clId="{D4C0115D-356A-4FD5-9567-23252AEFFCD2}" dt="2021-06-03T09:18:14.698" v="6121" actId="1076"/>
          <ac:spMkLst>
            <pc:docMk/>
            <pc:sldMk cId="3514860907" sldId="310"/>
            <ac:spMk id="12" creationId="{536EFD0A-76D2-42E8-A769-F244CE126B30}"/>
          </ac:spMkLst>
        </pc:spChg>
        <pc:spChg chg="add del mod">
          <ac:chgData name="MARCO BORRELLI" userId="97710cb8-02bc-4bf5-80d3-d3a0eeff624e" providerId="ADAL" clId="{D4C0115D-356A-4FD5-9567-23252AEFFCD2}" dt="2021-06-03T09:17:50.726" v="6119" actId="478"/>
          <ac:spMkLst>
            <pc:docMk/>
            <pc:sldMk cId="3514860907" sldId="310"/>
            <ac:spMk id="13" creationId="{668629D1-70C2-466C-9A39-3B3FEFAED461}"/>
          </ac:spMkLst>
        </pc:spChg>
        <pc:spChg chg="add mod">
          <ac:chgData name="MARCO BORRELLI" userId="97710cb8-02bc-4bf5-80d3-d3a0eeff624e" providerId="ADAL" clId="{D4C0115D-356A-4FD5-9567-23252AEFFCD2}" dt="2021-06-03T09:18:51.849" v="6124" actId="1076"/>
          <ac:spMkLst>
            <pc:docMk/>
            <pc:sldMk cId="3514860907" sldId="310"/>
            <ac:spMk id="16" creationId="{81545EBF-9243-48C5-BD1A-25E532C65776}"/>
          </ac:spMkLst>
        </pc:spChg>
        <pc:spChg chg="add mod">
          <ac:chgData name="MARCO BORRELLI" userId="97710cb8-02bc-4bf5-80d3-d3a0eeff624e" providerId="ADAL" clId="{D4C0115D-356A-4FD5-9567-23252AEFFCD2}" dt="2021-06-03T10:03:20.543" v="6752" actId="20577"/>
          <ac:spMkLst>
            <pc:docMk/>
            <pc:sldMk cId="3514860907" sldId="310"/>
            <ac:spMk id="17" creationId="{51A0439A-3919-4D68-9466-DDFF8C3B0D78}"/>
          </ac:spMkLst>
        </pc:spChg>
        <pc:picChg chg="add mod">
          <ac:chgData name="MARCO BORRELLI" userId="97710cb8-02bc-4bf5-80d3-d3a0eeff624e" providerId="ADAL" clId="{D4C0115D-356A-4FD5-9567-23252AEFFCD2}" dt="2021-06-03T09:18:14.698" v="6121" actId="1076"/>
          <ac:picMkLst>
            <pc:docMk/>
            <pc:sldMk cId="3514860907" sldId="310"/>
            <ac:picMk id="6" creationId="{43DBB627-643E-48BA-800F-1B7ED35E6C8A}"/>
          </ac:picMkLst>
        </pc:picChg>
        <pc:picChg chg="del">
          <ac:chgData name="MARCO BORRELLI" userId="97710cb8-02bc-4bf5-80d3-d3a0eeff624e" providerId="ADAL" clId="{D4C0115D-356A-4FD5-9567-23252AEFFCD2}" dt="2021-06-03T09:09:29.289" v="6000" actId="478"/>
          <ac:picMkLst>
            <pc:docMk/>
            <pc:sldMk cId="3514860907" sldId="310"/>
            <ac:picMk id="7" creationId="{75DD35E5-B7AF-4D20-8F6B-0BCE8ECFFD26}"/>
          </ac:picMkLst>
        </pc:picChg>
        <pc:picChg chg="add del mod">
          <ac:chgData name="MARCO BORRELLI" userId="97710cb8-02bc-4bf5-80d3-d3a0eeff624e" providerId="ADAL" clId="{D4C0115D-356A-4FD5-9567-23252AEFFCD2}" dt="2021-06-03T09:17:47.992" v="6115" actId="478"/>
          <ac:picMkLst>
            <pc:docMk/>
            <pc:sldMk cId="3514860907" sldId="310"/>
            <ac:picMk id="8" creationId="{63F5F43E-329E-4611-AB7E-647A04EBF78E}"/>
          </ac:picMkLst>
        </pc:picChg>
        <pc:picChg chg="add del mod">
          <ac:chgData name="MARCO BORRELLI" userId="97710cb8-02bc-4bf5-80d3-d3a0eeff624e" providerId="ADAL" clId="{D4C0115D-356A-4FD5-9567-23252AEFFCD2}" dt="2021-06-03T09:17:48.327" v="6116" actId="478"/>
          <ac:picMkLst>
            <pc:docMk/>
            <pc:sldMk cId="3514860907" sldId="310"/>
            <ac:picMk id="9" creationId="{2DAFB3E8-258B-4303-9372-2A9016DA4B9F}"/>
          </ac:picMkLst>
        </pc:picChg>
        <pc:picChg chg="add del mod">
          <ac:chgData name="MARCO BORRELLI" userId="97710cb8-02bc-4bf5-80d3-d3a0eeff624e" providerId="ADAL" clId="{D4C0115D-356A-4FD5-9567-23252AEFFCD2}" dt="2021-06-03T09:17:48.959" v="6118" actId="478"/>
          <ac:picMkLst>
            <pc:docMk/>
            <pc:sldMk cId="3514860907" sldId="310"/>
            <ac:picMk id="11" creationId="{092F2FFB-CDB1-450E-894D-4D7B558FE139}"/>
          </ac:picMkLst>
        </pc:picChg>
        <pc:picChg chg="add del mod">
          <ac:chgData name="MARCO BORRELLI" userId="97710cb8-02bc-4bf5-80d3-d3a0eeff624e" providerId="ADAL" clId="{D4C0115D-356A-4FD5-9567-23252AEFFCD2}" dt="2021-06-03T09:17:44.273" v="6113"/>
          <ac:picMkLst>
            <pc:docMk/>
            <pc:sldMk cId="3514860907" sldId="310"/>
            <ac:picMk id="14" creationId="{72C0137B-057E-48F7-9C3B-875F80501DAF}"/>
          </ac:picMkLst>
        </pc:picChg>
        <pc:picChg chg="add mod">
          <ac:chgData name="MARCO BORRELLI" userId="97710cb8-02bc-4bf5-80d3-d3a0eeff624e" providerId="ADAL" clId="{D4C0115D-356A-4FD5-9567-23252AEFFCD2}" dt="2021-06-03T09:19:16" v="6125" actId="1076"/>
          <ac:picMkLst>
            <pc:docMk/>
            <pc:sldMk cId="3514860907" sldId="310"/>
            <ac:picMk id="15" creationId="{9C629B29-4065-48E7-B9C7-3450A595A9A9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09:27:03.697" v="6274" actId="20577"/>
        <pc:sldMkLst>
          <pc:docMk/>
          <pc:sldMk cId="1089440076" sldId="311"/>
        </pc:sldMkLst>
        <pc:spChg chg="mod">
          <ac:chgData name="MARCO BORRELLI" userId="97710cb8-02bc-4bf5-80d3-d3a0eeff624e" providerId="ADAL" clId="{D4C0115D-356A-4FD5-9567-23252AEFFCD2}" dt="2021-06-03T09:25:24.217" v="6170" actId="21"/>
          <ac:spMkLst>
            <pc:docMk/>
            <pc:sldMk cId="1089440076" sldId="311"/>
            <ac:spMk id="3" creationId="{00000000-0000-0000-0000-000000000000}"/>
          </ac:spMkLst>
        </pc:spChg>
        <pc:spChg chg="mod">
          <ac:chgData name="MARCO BORRELLI" userId="97710cb8-02bc-4bf5-80d3-d3a0eeff624e" providerId="ADAL" clId="{D4C0115D-356A-4FD5-9567-23252AEFFCD2}" dt="2021-06-03T09:26:22.522" v="6196" actId="403"/>
          <ac:spMkLst>
            <pc:docMk/>
            <pc:sldMk cId="1089440076" sldId="311"/>
            <ac:spMk id="10" creationId="{6255F7D8-1D99-4859-A3CC-1647B520DA46}"/>
          </ac:spMkLst>
        </pc:spChg>
        <pc:spChg chg="del">
          <ac:chgData name="MARCO BORRELLI" userId="97710cb8-02bc-4bf5-80d3-d3a0eeff624e" providerId="ADAL" clId="{D4C0115D-356A-4FD5-9567-23252AEFFCD2}" dt="2021-06-03T09:23:50.166" v="6138" actId="478"/>
          <ac:spMkLst>
            <pc:docMk/>
            <pc:sldMk cId="1089440076" sldId="311"/>
            <ac:spMk id="12" creationId="{536EFD0A-76D2-42E8-A769-F244CE126B30}"/>
          </ac:spMkLst>
        </pc:spChg>
        <pc:spChg chg="del">
          <ac:chgData name="MARCO BORRELLI" userId="97710cb8-02bc-4bf5-80d3-d3a0eeff624e" providerId="ADAL" clId="{D4C0115D-356A-4FD5-9567-23252AEFFCD2}" dt="2021-06-03T09:23:50.166" v="6138" actId="478"/>
          <ac:spMkLst>
            <pc:docMk/>
            <pc:sldMk cId="1089440076" sldId="311"/>
            <ac:spMk id="13" creationId="{668629D1-70C2-466C-9A39-3B3FEFAED461}"/>
          </ac:spMkLst>
        </pc:spChg>
        <pc:spChg chg="add mod">
          <ac:chgData name="MARCO BORRELLI" userId="97710cb8-02bc-4bf5-80d3-d3a0eeff624e" providerId="ADAL" clId="{D4C0115D-356A-4FD5-9567-23252AEFFCD2}" dt="2021-06-03T09:27:03.697" v="6274" actId="20577"/>
          <ac:spMkLst>
            <pc:docMk/>
            <pc:sldMk cId="1089440076" sldId="311"/>
            <ac:spMk id="14" creationId="{5241EF9B-73B1-4CEE-9691-1067D90AC1E5}"/>
          </ac:spMkLst>
        </pc:spChg>
        <pc:picChg chg="del">
          <ac:chgData name="MARCO BORRELLI" userId="97710cb8-02bc-4bf5-80d3-d3a0eeff624e" providerId="ADAL" clId="{D4C0115D-356A-4FD5-9567-23252AEFFCD2}" dt="2021-06-03T09:23:50.166" v="6138" actId="478"/>
          <ac:picMkLst>
            <pc:docMk/>
            <pc:sldMk cId="1089440076" sldId="311"/>
            <ac:picMk id="6" creationId="{43DBB627-643E-48BA-800F-1B7ED35E6C8A}"/>
          </ac:picMkLst>
        </pc:picChg>
        <pc:picChg chg="del">
          <ac:chgData name="MARCO BORRELLI" userId="97710cb8-02bc-4bf5-80d3-d3a0eeff624e" providerId="ADAL" clId="{D4C0115D-356A-4FD5-9567-23252AEFFCD2}" dt="2021-06-03T09:23:50.166" v="6138" actId="478"/>
          <ac:picMkLst>
            <pc:docMk/>
            <pc:sldMk cId="1089440076" sldId="311"/>
            <ac:picMk id="8" creationId="{63F5F43E-329E-4611-AB7E-647A04EBF78E}"/>
          </ac:picMkLst>
        </pc:picChg>
        <pc:picChg chg="mod">
          <ac:chgData name="MARCO BORRELLI" userId="97710cb8-02bc-4bf5-80d3-d3a0eeff624e" providerId="ADAL" clId="{D4C0115D-356A-4FD5-9567-23252AEFFCD2}" dt="2021-06-03T09:23:55.996" v="6139" actId="1076"/>
          <ac:picMkLst>
            <pc:docMk/>
            <pc:sldMk cId="1089440076" sldId="311"/>
            <ac:picMk id="9" creationId="{2DAFB3E8-258B-4303-9372-2A9016DA4B9F}"/>
          </ac:picMkLst>
        </pc:picChg>
        <pc:picChg chg="mod">
          <ac:chgData name="MARCO BORRELLI" userId="97710cb8-02bc-4bf5-80d3-d3a0eeff624e" providerId="ADAL" clId="{D4C0115D-356A-4FD5-9567-23252AEFFCD2}" dt="2021-06-03T09:23:55.996" v="6139" actId="1076"/>
          <ac:picMkLst>
            <pc:docMk/>
            <pc:sldMk cId="1089440076" sldId="311"/>
            <ac:picMk id="11" creationId="{092F2FFB-CDB1-450E-894D-4D7B558FE139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0:03:43.401" v="6778" actId="20577"/>
        <pc:sldMkLst>
          <pc:docMk/>
          <pc:sldMk cId="3354556953" sldId="312"/>
        </pc:sldMkLst>
        <pc:spChg chg="mod">
          <ac:chgData name="MARCO BORRELLI" userId="97710cb8-02bc-4bf5-80d3-d3a0eeff624e" providerId="ADAL" clId="{D4C0115D-356A-4FD5-9567-23252AEFFCD2}" dt="2021-06-03T09:33:00.150" v="6459" actId="114"/>
          <ac:spMkLst>
            <pc:docMk/>
            <pc:sldMk cId="3354556953" sldId="312"/>
            <ac:spMk id="3" creationId="{00000000-0000-0000-0000-000000000000}"/>
          </ac:spMkLst>
        </pc:spChg>
        <pc:spChg chg="del">
          <ac:chgData name="MARCO BORRELLI" userId="97710cb8-02bc-4bf5-80d3-d3a0eeff624e" providerId="ADAL" clId="{D4C0115D-356A-4FD5-9567-23252AEFFCD2}" dt="2021-06-03T09:29:09.160" v="6356" actId="478"/>
          <ac:spMkLst>
            <pc:docMk/>
            <pc:sldMk cId="3354556953" sldId="312"/>
            <ac:spMk id="10" creationId="{6255F7D8-1D99-4859-A3CC-1647B520DA46}"/>
          </ac:spMkLst>
        </pc:spChg>
        <pc:spChg chg="add mod">
          <ac:chgData name="MARCO BORRELLI" userId="97710cb8-02bc-4bf5-80d3-d3a0eeff624e" providerId="ADAL" clId="{D4C0115D-356A-4FD5-9567-23252AEFFCD2}" dt="2021-06-03T09:34:27.372" v="6579" actId="20577"/>
          <ac:spMkLst>
            <pc:docMk/>
            <pc:sldMk cId="3354556953" sldId="312"/>
            <ac:spMk id="12" creationId="{A92F4485-D23D-49EF-8D8C-A03CB14B9B74}"/>
          </ac:spMkLst>
        </pc:spChg>
        <pc:spChg chg="mod">
          <ac:chgData name="MARCO BORRELLI" userId="97710cb8-02bc-4bf5-80d3-d3a0eeff624e" providerId="ADAL" clId="{D4C0115D-356A-4FD5-9567-23252AEFFCD2}" dt="2021-06-03T10:03:43.401" v="6778" actId="20577"/>
          <ac:spMkLst>
            <pc:docMk/>
            <pc:sldMk cId="3354556953" sldId="312"/>
            <ac:spMk id="14" creationId="{5241EF9B-73B1-4CEE-9691-1067D90AC1E5}"/>
          </ac:spMkLst>
        </pc:spChg>
        <pc:picChg chg="del">
          <ac:chgData name="MARCO BORRELLI" userId="97710cb8-02bc-4bf5-80d3-d3a0eeff624e" providerId="ADAL" clId="{D4C0115D-356A-4FD5-9567-23252AEFFCD2}" dt="2021-06-03T09:29:07.337" v="6355" actId="478"/>
          <ac:picMkLst>
            <pc:docMk/>
            <pc:sldMk cId="3354556953" sldId="312"/>
            <ac:picMk id="9" creationId="{2DAFB3E8-258B-4303-9372-2A9016DA4B9F}"/>
          </ac:picMkLst>
        </pc:picChg>
        <pc:picChg chg="del">
          <ac:chgData name="MARCO BORRELLI" userId="97710cb8-02bc-4bf5-80d3-d3a0eeff624e" providerId="ADAL" clId="{D4C0115D-356A-4FD5-9567-23252AEFFCD2}" dt="2021-06-03T09:29:31.127" v="6368" actId="478"/>
          <ac:picMkLst>
            <pc:docMk/>
            <pc:sldMk cId="3354556953" sldId="312"/>
            <ac:picMk id="11" creationId="{092F2FFB-CDB1-450E-894D-4D7B558FE139}"/>
          </ac:picMkLst>
        </pc:picChg>
      </pc:sldChg>
      <pc:sldChg chg="addSp delSp modSp add mod">
        <pc:chgData name="MARCO BORRELLI" userId="97710cb8-02bc-4bf5-80d3-d3a0eeff624e" providerId="ADAL" clId="{D4C0115D-356A-4FD5-9567-23252AEFFCD2}" dt="2021-06-03T10:05:46.299" v="6865" actId="20577"/>
        <pc:sldMkLst>
          <pc:docMk/>
          <pc:sldMk cId="84807984" sldId="313"/>
        </pc:sldMkLst>
        <pc:spChg chg="del">
          <ac:chgData name="MARCO BORRELLI" userId="97710cb8-02bc-4bf5-80d3-d3a0eeff624e" providerId="ADAL" clId="{D4C0115D-356A-4FD5-9567-23252AEFFCD2}" dt="2021-06-03T09:43:10.150" v="6674" actId="478"/>
          <ac:spMkLst>
            <pc:docMk/>
            <pc:sldMk cId="84807984" sldId="313"/>
            <ac:spMk id="4" creationId="{CE821284-5E47-46DE-893B-DC37AFF74129}"/>
          </ac:spMkLst>
        </pc:spChg>
        <pc:spChg chg="add mod">
          <ac:chgData name="MARCO BORRELLI" userId="97710cb8-02bc-4bf5-80d3-d3a0eeff624e" providerId="ADAL" clId="{D4C0115D-356A-4FD5-9567-23252AEFFCD2}" dt="2021-06-03T10:05:46.299" v="6865" actId="20577"/>
          <ac:spMkLst>
            <pc:docMk/>
            <pc:sldMk cId="84807984" sldId="313"/>
            <ac:spMk id="9" creationId="{A58E444E-5CD9-4480-B7C6-76D6AE098AA8}"/>
          </ac:spMkLst>
        </pc:spChg>
        <pc:picChg chg="del">
          <ac:chgData name="MARCO BORRELLI" userId="97710cb8-02bc-4bf5-80d3-d3a0eeff624e" providerId="ADAL" clId="{D4C0115D-356A-4FD5-9567-23252AEFFCD2}" dt="2021-06-03T09:43:07.286" v="6672" actId="478"/>
          <ac:picMkLst>
            <pc:docMk/>
            <pc:sldMk cId="84807984" sldId="313"/>
            <ac:picMk id="5" creationId="{09B4E6C8-CD55-4155-895A-9CEB52499939}"/>
          </ac:picMkLst>
        </pc:picChg>
        <pc:picChg chg="del">
          <ac:chgData name="MARCO BORRELLI" userId="97710cb8-02bc-4bf5-80d3-d3a0eeff624e" providerId="ADAL" clId="{D4C0115D-356A-4FD5-9567-23252AEFFCD2}" dt="2021-06-03T09:43:07.563" v="6673" actId="478"/>
          <ac:picMkLst>
            <pc:docMk/>
            <pc:sldMk cId="84807984" sldId="313"/>
            <ac:picMk id="6" creationId="{08AC5344-6518-403C-85FB-51B5C40776D2}"/>
          </ac:picMkLst>
        </pc:picChg>
        <pc:picChg chg="mod">
          <ac:chgData name="MARCO BORRELLI" userId="97710cb8-02bc-4bf5-80d3-d3a0eeff624e" providerId="ADAL" clId="{D4C0115D-356A-4FD5-9567-23252AEFFCD2}" dt="2021-06-03T09:43:16.014" v="6676" actId="1076"/>
          <ac:picMkLst>
            <pc:docMk/>
            <pc:sldMk cId="84807984" sldId="313"/>
            <ac:picMk id="7" creationId="{7C90CA86-1718-46D2-9752-316A18CFAD8F}"/>
          </ac:picMkLst>
        </pc:picChg>
        <pc:picChg chg="mod">
          <ac:chgData name="MARCO BORRELLI" userId="97710cb8-02bc-4bf5-80d3-d3a0eeff624e" providerId="ADAL" clId="{D4C0115D-356A-4FD5-9567-23252AEFFCD2}" dt="2021-06-03T09:43:17.526" v="6677" actId="1076"/>
          <ac:picMkLst>
            <pc:docMk/>
            <pc:sldMk cId="84807984" sldId="313"/>
            <ac:picMk id="8" creationId="{F6360059-5F72-47FC-8260-D7F3593327D1}"/>
          </ac:picMkLst>
        </pc:picChg>
      </pc:sldChg>
      <pc:sldChg chg="addSp delSp modSp new mod modClrScheme chgLayout">
        <pc:chgData name="MARCO BORRELLI" userId="97710cb8-02bc-4bf5-80d3-d3a0eeff624e" providerId="ADAL" clId="{D4C0115D-356A-4FD5-9567-23252AEFFCD2}" dt="2021-06-03T10:21:30.928" v="6963" actId="1076"/>
        <pc:sldMkLst>
          <pc:docMk/>
          <pc:sldMk cId="601472522" sldId="314"/>
        </pc:sldMkLst>
        <pc:spChg chg="del">
          <ac:chgData name="MARCO BORRELLI" userId="97710cb8-02bc-4bf5-80d3-d3a0eeff624e" providerId="ADAL" clId="{D4C0115D-356A-4FD5-9567-23252AEFFCD2}" dt="2021-06-03T10:12:58.088" v="6867" actId="700"/>
          <ac:spMkLst>
            <pc:docMk/>
            <pc:sldMk cId="601472522" sldId="314"/>
            <ac:spMk id="2" creationId="{8A5E1EF6-E546-4E88-8EFA-68D4A27B08E5}"/>
          </ac:spMkLst>
        </pc:spChg>
        <pc:spChg chg="del">
          <ac:chgData name="MARCO BORRELLI" userId="97710cb8-02bc-4bf5-80d3-d3a0eeff624e" providerId="ADAL" clId="{D4C0115D-356A-4FD5-9567-23252AEFFCD2}" dt="2021-06-03T10:12:58.088" v="6867" actId="700"/>
          <ac:spMkLst>
            <pc:docMk/>
            <pc:sldMk cId="601472522" sldId="314"/>
            <ac:spMk id="3" creationId="{4BFBCA2B-E47F-4275-85AC-80300EF495FC}"/>
          </ac:spMkLst>
        </pc:spChg>
        <pc:spChg chg="add mod ord">
          <ac:chgData name="MARCO BORRELLI" userId="97710cb8-02bc-4bf5-80d3-d3a0eeff624e" providerId="ADAL" clId="{D4C0115D-356A-4FD5-9567-23252AEFFCD2}" dt="2021-06-03T10:14:42.591" v="6890" actId="1076"/>
          <ac:spMkLst>
            <pc:docMk/>
            <pc:sldMk cId="601472522" sldId="314"/>
            <ac:spMk id="4" creationId="{2449C6D7-DBFB-4150-8133-B2EDE6B5C0DB}"/>
          </ac:spMkLst>
        </pc:spChg>
        <pc:spChg chg="add mod ord">
          <ac:chgData name="MARCO BORRELLI" userId="97710cb8-02bc-4bf5-80d3-d3a0eeff624e" providerId="ADAL" clId="{D4C0115D-356A-4FD5-9567-23252AEFFCD2}" dt="2021-06-03T10:14:42.591" v="6890" actId="1076"/>
          <ac:spMkLst>
            <pc:docMk/>
            <pc:sldMk cId="601472522" sldId="314"/>
            <ac:spMk id="5" creationId="{12E7C3BF-5D76-46B2-847C-D4947B3F5B46}"/>
          </ac:spMkLst>
        </pc:spChg>
        <pc:spChg chg="add del mod">
          <ac:chgData name="MARCO BORRELLI" userId="97710cb8-02bc-4bf5-80d3-d3a0eeff624e" providerId="ADAL" clId="{D4C0115D-356A-4FD5-9567-23252AEFFCD2}" dt="2021-06-03T10:14:31.114" v="6889" actId="478"/>
          <ac:spMkLst>
            <pc:docMk/>
            <pc:sldMk cId="601472522" sldId="314"/>
            <ac:spMk id="6" creationId="{68F3B49C-EFF6-4459-A675-F39D7367CD0A}"/>
          </ac:spMkLst>
        </pc:spChg>
        <pc:spChg chg="add del mod">
          <ac:chgData name="MARCO BORRELLI" userId="97710cb8-02bc-4bf5-80d3-d3a0eeff624e" providerId="ADAL" clId="{D4C0115D-356A-4FD5-9567-23252AEFFCD2}" dt="2021-06-03T10:20:14.514" v="6947"/>
          <ac:spMkLst>
            <pc:docMk/>
            <pc:sldMk cId="601472522" sldId="314"/>
            <ac:spMk id="7" creationId="{D50A9D9F-9440-49F6-ADB1-41746ECB97B4}"/>
          </ac:spMkLst>
        </pc:spChg>
        <pc:spChg chg="add mod">
          <ac:chgData name="MARCO BORRELLI" userId="97710cb8-02bc-4bf5-80d3-d3a0eeff624e" providerId="ADAL" clId="{D4C0115D-356A-4FD5-9567-23252AEFFCD2}" dt="2021-06-03T10:21:16.163" v="6959"/>
          <ac:spMkLst>
            <pc:docMk/>
            <pc:sldMk cId="601472522" sldId="314"/>
            <ac:spMk id="8" creationId="{F0C7CC92-12DB-4B44-8703-8136AF86E9AB}"/>
          </ac:spMkLst>
        </pc:spChg>
        <pc:spChg chg="add del mod">
          <ac:chgData name="MARCO BORRELLI" userId="97710cb8-02bc-4bf5-80d3-d3a0eeff624e" providerId="ADAL" clId="{D4C0115D-356A-4FD5-9567-23252AEFFCD2}" dt="2021-06-03T10:20:35.750" v="6953" actId="478"/>
          <ac:spMkLst>
            <pc:docMk/>
            <pc:sldMk cId="601472522" sldId="314"/>
            <ac:spMk id="9" creationId="{E6736B07-1E80-4C54-A699-3751E74BC73D}"/>
          </ac:spMkLst>
        </pc:spChg>
        <pc:spChg chg="add del mod">
          <ac:chgData name="MARCO BORRELLI" userId="97710cb8-02bc-4bf5-80d3-d3a0eeff624e" providerId="ADAL" clId="{D4C0115D-356A-4FD5-9567-23252AEFFCD2}" dt="2021-06-03T10:20:58.931" v="6958" actId="478"/>
          <ac:spMkLst>
            <pc:docMk/>
            <pc:sldMk cId="601472522" sldId="314"/>
            <ac:spMk id="10" creationId="{7B3822DC-6467-4BFA-82E0-FA1AD5E6C04A}"/>
          </ac:spMkLst>
        </pc:spChg>
        <pc:spChg chg="add mod">
          <ac:chgData name="MARCO BORRELLI" userId="97710cb8-02bc-4bf5-80d3-d3a0eeff624e" providerId="ADAL" clId="{D4C0115D-356A-4FD5-9567-23252AEFFCD2}" dt="2021-06-03T10:21:30.928" v="6963" actId="1076"/>
          <ac:spMkLst>
            <pc:docMk/>
            <pc:sldMk cId="601472522" sldId="314"/>
            <ac:spMk id="11" creationId="{4921D90B-7C3D-4421-90C1-3ABD77ED9B85}"/>
          </ac:spMkLst>
        </pc:spChg>
      </pc:sldChg>
      <pc:sldChg chg="add del">
        <pc:chgData name="MARCO BORRELLI" userId="97710cb8-02bc-4bf5-80d3-d3a0eeff624e" providerId="ADAL" clId="{D4C0115D-356A-4FD5-9567-23252AEFFCD2}" dt="2021-06-03T09:42:40.812" v="6667"/>
        <pc:sldMkLst>
          <pc:docMk/>
          <pc:sldMk cId="3399091118" sldId="314"/>
        </pc:sldMkLst>
      </pc:sldChg>
      <pc:sldChg chg="addSp delSp modSp add mod">
        <pc:chgData name="MARCO BORRELLI" userId="97710cb8-02bc-4bf5-80d3-d3a0eeff624e" providerId="ADAL" clId="{D4C0115D-356A-4FD5-9567-23252AEFFCD2}" dt="2021-06-03T15:29:19.176" v="7104" actId="20577"/>
        <pc:sldMkLst>
          <pc:docMk/>
          <pc:sldMk cId="1275795145" sldId="315"/>
        </pc:sldMkLst>
        <pc:spChg chg="del">
          <ac:chgData name="MARCO BORRELLI" userId="97710cb8-02bc-4bf5-80d3-d3a0eeff624e" providerId="ADAL" clId="{D4C0115D-356A-4FD5-9567-23252AEFFCD2}" dt="2021-06-03T15:19:01.102" v="6971" actId="478"/>
          <ac:spMkLst>
            <pc:docMk/>
            <pc:sldMk cId="1275795145" sldId="315"/>
            <ac:spMk id="3" creationId="{00000000-0000-0000-0000-000000000000}"/>
          </ac:spMkLst>
        </pc:spChg>
        <pc:spChg chg="add del mod">
          <ac:chgData name="MARCO BORRELLI" userId="97710cb8-02bc-4bf5-80d3-d3a0eeff624e" providerId="ADAL" clId="{D4C0115D-356A-4FD5-9567-23252AEFFCD2}" dt="2021-06-03T15:19:02.456" v="6972" actId="478"/>
          <ac:spMkLst>
            <pc:docMk/>
            <pc:sldMk cId="1275795145" sldId="315"/>
            <ac:spMk id="5" creationId="{B5CDDD04-7EF7-49EF-8ABF-93DEFF382455}"/>
          </ac:spMkLst>
        </pc:spChg>
        <pc:spChg chg="del">
          <ac:chgData name="MARCO BORRELLI" userId="97710cb8-02bc-4bf5-80d3-d3a0eeff624e" providerId="ADAL" clId="{D4C0115D-356A-4FD5-9567-23252AEFFCD2}" dt="2021-06-03T15:18:37.855" v="6968" actId="478"/>
          <ac:spMkLst>
            <pc:docMk/>
            <pc:sldMk cId="1275795145" sldId="315"/>
            <ac:spMk id="8" creationId="{C2DF645F-8303-4073-9FE9-6B6125668AB0}"/>
          </ac:spMkLst>
        </pc:spChg>
        <pc:spChg chg="del">
          <ac:chgData name="MARCO BORRELLI" userId="97710cb8-02bc-4bf5-80d3-d3a0eeff624e" providerId="ADAL" clId="{D4C0115D-356A-4FD5-9567-23252AEFFCD2}" dt="2021-06-03T15:18:36.761" v="6967" actId="478"/>
          <ac:spMkLst>
            <pc:docMk/>
            <pc:sldMk cId="1275795145" sldId="315"/>
            <ac:spMk id="11" creationId="{A0B9B194-2BFC-4799-ABA7-27CA20B5B2AF}"/>
          </ac:spMkLst>
        </pc:spChg>
        <pc:spChg chg="del">
          <ac:chgData name="MARCO BORRELLI" userId="97710cb8-02bc-4bf5-80d3-d3a0eeff624e" providerId="ADAL" clId="{D4C0115D-356A-4FD5-9567-23252AEFFCD2}" dt="2021-06-03T15:18:34.874" v="6966" actId="478"/>
          <ac:spMkLst>
            <pc:docMk/>
            <pc:sldMk cId="1275795145" sldId="315"/>
            <ac:spMk id="14" creationId="{D2A56777-6823-4CD8-A054-BA7C26C1F5A5}"/>
          </ac:spMkLst>
        </pc:spChg>
        <pc:spChg chg="mod">
          <ac:chgData name="MARCO BORRELLI" userId="97710cb8-02bc-4bf5-80d3-d3a0eeff624e" providerId="ADAL" clId="{D4C0115D-356A-4FD5-9567-23252AEFFCD2}" dt="2021-06-03T15:29:19.176" v="7104" actId="20577"/>
          <ac:spMkLst>
            <pc:docMk/>
            <pc:sldMk cId="1275795145" sldId="315"/>
            <ac:spMk id="15" creationId="{32E3C10F-E8C2-490D-BA72-E4C4A6438839}"/>
          </ac:spMkLst>
        </pc:spChg>
        <pc:picChg chg="del">
          <ac:chgData name="MARCO BORRELLI" userId="97710cb8-02bc-4bf5-80d3-d3a0eeff624e" providerId="ADAL" clId="{D4C0115D-356A-4FD5-9567-23252AEFFCD2}" dt="2021-06-03T15:18:46.313" v="6969" actId="478"/>
          <ac:picMkLst>
            <pc:docMk/>
            <pc:sldMk cId="1275795145" sldId="315"/>
            <ac:picMk id="1027" creationId="{151F5447-94C6-4175-8330-A6C98B629CBC}"/>
          </ac:picMkLst>
        </pc:picChg>
      </pc:sldChg>
      <pc:sldChg chg="modSp add mod">
        <pc:chgData name="MARCO BORRELLI" userId="97710cb8-02bc-4bf5-80d3-d3a0eeff624e" providerId="ADAL" clId="{D4C0115D-356A-4FD5-9567-23252AEFFCD2}" dt="2021-06-07T09:47:55.556" v="7790" actId="1076"/>
        <pc:sldMkLst>
          <pc:docMk/>
          <pc:sldMk cId="862877799" sldId="316"/>
        </pc:sldMkLst>
        <pc:spChg chg="mod">
          <ac:chgData name="MARCO BORRELLI" userId="97710cb8-02bc-4bf5-80d3-d3a0eeff624e" providerId="ADAL" clId="{D4C0115D-356A-4FD5-9567-23252AEFFCD2}" dt="2021-06-07T09:47:45.106" v="7787" actId="1076"/>
          <ac:spMkLst>
            <pc:docMk/>
            <pc:sldMk cId="862877799" sldId="316"/>
            <ac:spMk id="5" creationId="{79E7E1B5-5EBC-4C86-A75E-3C47313CE1B0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6" creationId="{812CDF3A-4724-481D-88DC-E7E18DECB39F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7" creationId="{461DC74C-E280-497D-AC8B-2C1D0BE608FA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9" creationId="{71CAA381-F0AF-4183-A7DD-9D5D06B62CD3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13" creationId="{E1C20D92-C266-49CB-8B88-B6677ACC3E2B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15" creationId="{2708579A-55E0-4894-AC0A-4D0932DD599B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16" creationId="{45BAF583-EBE2-409B-AA01-F2760839D36E}"/>
          </ac:spMkLst>
        </pc:spChg>
        <pc:spChg chg="mod">
          <ac:chgData name="MARCO BORRELLI" userId="97710cb8-02bc-4bf5-80d3-d3a0eeff624e" providerId="ADAL" clId="{D4C0115D-356A-4FD5-9567-23252AEFFCD2}" dt="2021-06-07T09:47:55.556" v="7790" actId="1076"/>
          <ac:spMkLst>
            <pc:docMk/>
            <pc:sldMk cId="862877799" sldId="316"/>
            <ac:spMk id="17" creationId="{52E04F7D-19F2-4C94-8F25-52485924A3BB}"/>
          </ac:spMkLst>
        </pc:spChg>
        <pc:picChg chg="mod">
          <ac:chgData name="MARCO BORRELLI" userId="97710cb8-02bc-4bf5-80d3-d3a0eeff624e" providerId="ADAL" clId="{D4C0115D-356A-4FD5-9567-23252AEFFCD2}" dt="2021-06-07T09:47:55.556" v="7790" actId="1076"/>
          <ac:picMkLst>
            <pc:docMk/>
            <pc:sldMk cId="862877799" sldId="316"/>
            <ac:picMk id="8" creationId="{BCF2B649-0165-41DD-A924-CD373A9475F6}"/>
          </ac:picMkLst>
        </pc:picChg>
        <pc:picChg chg="mod">
          <ac:chgData name="MARCO BORRELLI" userId="97710cb8-02bc-4bf5-80d3-d3a0eeff624e" providerId="ADAL" clId="{D4C0115D-356A-4FD5-9567-23252AEFFCD2}" dt="2021-06-07T09:47:55.556" v="7790" actId="1076"/>
          <ac:picMkLst>
            <pc:docMk/>
            <pc:sldMk cId="862877799" sldId="316"/>
            <ac:picMk id="10" creationId="{4D6B824F-8692-4E07-BC4E-E023DA70F352}"/>
          </ac:picMkLst>
        </pc:picChg>
        <pc:picChg chg="mod">
          <ac:chgData name="MARCO BORRELLI" userId="97710cb8-02bc-4bf5-80d3-d3a0eeff624e" providerId="ADAL" clId="{D4C0115D-356A-4FD5-9567-23252AEFFCD2}" dt="2021-06-07T09:47:55.556" v="7790" actId="1076"/>
          <ac:picMkLst>
            <pc:docMk/>
            <pc:sldMk cId="862877799" sldId="316"/>
            <ac:picMk id="11" creationId="{837BD575-068B-440C-BB7A-F616F82A1D52}"/>
          </ac:picMkLst>
        </pc:picChg>
        <pc:picChg chg="mod">
          <ac:chgData name="MARCO BORRELLI" userId="97710cb8-02bc-4bf5-80d3-d3a0eeff624e" providerId="ADAL" clId="{D4C0115D-356A-4FD5-9567-23252AEFFCD2}" dt="2021-06-07T09:47:55.556" v="7790" actId="1076"/>
          <ac:picMkLst>
            <pc:docMk/>
            <pc:sldMk cId="862877799" sldId="316"/>
            <ac:picMk id="14" creationId="{3EA42081-7E86-4E66-9A62-F61DDA21625B}"/>
          </ac:picMkLst>
        </pc:picChg>
        <pc:cxnChg chg="mod">
          <ac:chgData name="MARCO BORRELLI" userId="97710cb8-02bc-4bf5-80d3-d3a0eeff624e" providerId="ADAL" clId="{D4C0115D-356A-4FD5-9567-23252AEFFCD2}" dt="2021-06-07T09:47:55.556" v="7790" actId="1076"/>
          <ac:cxnSpMkLst>
            <pc:docMk/>
            <pc:sldMk cId="862877799" sldId="316"/>
            <ac:cxnSpMk id="12" creationId="{E3A908A5-923D-4379-A26B-ECE0DD99B8BB}"/>
          </ac:cxnSpMkLst>
        </pc:cxnChg>
      </pc:sldChg>
      <pc:sldChg chg="add del">
        <pc:chgData name="MARCO BORRELLI" userId="97710cb8-02bc-4bf5-80d3-d3a0eeff624e" providerId="ADAL" clId="{D4C0115D-356A-4FD5-9567-23252AEFFCD2}" dt="2021-06-07T09:44:07.749" v="7431"/>
        <pc:sldMkLst>
          <pc:docMk/>
          <pc:sldMk cId="292697233" sldId="317"/>
        </pc:sldMkLst>
      </pc:sldChg>
      <pc:sldChg chg="modSp add del mod">
        <pc:chgData name="MARCO BORRELLI" userId="97710cb8-02bc-4bf5-80d3-d3a0eeff624e" providerId="ADAL" clId="{D4C0115D-356A-4FD5-9567-23252AEFFCD2}" dt="2021-06-07T10:18:55.934" v="8397" actId="47"/>
        <pc:sldMkLst>
          <pc:docMk/>
          <pc:sldMk cId="608124887" sldId="317"/>
        </pc:sldMkLst>
        <pc:spChg chg="mod">
          <ac:chgData name="MARCO BORRELLI" userId="97710cb8-02bc-4bf5-80d3-d3a0eeff624e" providerId="ADAL" clId="{D4C0115D-356A-4FD5-9567-23252AEFFCD2}" dt="2021-06-07T09:53:44.214" v="7801" actId="122"/>
          <ac:spMkLst>
            <pc:docMk/>
            <pc:sldMk cId="608124887" sldId="317"/>
            <ac:spMk id="5" creationId="{79E7E1B5-5EBC-4C86-A75E-3C47313CE1B0}"/>
          </ac:spMkLst>
        </pc:spChg>
        <pc:spChg chg="mod">
          <ac:chgData name="MARCO BORRELLI" userId="97710cb8-02bc-4bf5-80d3-d3a0eeff624e" providerId="ADAL" clId="{D4C0115D-356A-4FD5-9567-23252AEFFCD2}" dt="2021-06-07T09:53:49.784" v="7802" actId="1076"/>
          <ac:spMkLst>
            <pc:docMk/>
            <pc:sldMk cId="608124887" sldId="317"/>
            <ac:spMk id="6" creationId="{812CDF3A-4724-481D-88DC-E7E18DECB39F}"/>
          </ac:spMkLst>
        </pc:spChg>
        <pc:spChg chg="mod">
          <ac:chgData name="MARCO BORRELLI" userId="97710cb8-02bc-4bf5-80d3-d3a0eeff624e" providerId="ADAL" clId="{D4C0115D-356A-4FD5-9567-23252AEFFCD2}" dt="2021-06-07T09:53:49.784" v="7802" actId="1076"/>
          <ac:spMkLst>
            <pc:docMk/>
            <pc:sldMk cId="608124887" sldId="317"/>
            <ac:spMk id="9" creationId="{71CAA381-F0AF-4183-A7DD-9D5D06B62CD3}"/>
          </ac:spMkLst>
        </pc:spChg>
        <pc:picChg chg="mod">
          <ac:chgData name="MARCO BORRELLI" userId="97710cb8-02bc-4bf5-80d3-d3a0eeff624e" providerId="ADAL" clId="{D4C0115D-356A-4FD5-9567-23252AEFFCD2}" dt="2021-06-07T09:53:49.784" v="7802" actId="1076"/>
          <ac:picMkLst>
            <pc:docMk/>
            <pc:sldMk cId="608124887" sldId="317"/>
            <ac:picMk id="8" creationId="{AA3D4DA1-77BA-4DFF-A026-3A40062F47F2}"/>
          </ac:picMkLst>
        </pc:picChg>
        <pc:picChg chg="mod">
          <ac:chgData name="MARCO BORRELLI" userId="97710cb8-02bc-4bf5-80d3-d3a0eeff624e" providerId="ADAL" clId="{D4C0115D-356A-4FD5-9567-23252AEFFCD2}" dt="2021-06-07T09:53:49.784" v="7802" actId="1076"/>
          <ac:picMkLst>
            <pc:docMk/>
            <pc:sldMk cId="608124887" sldId="317"/>
            <ac:picMk id="19" creationId="{9D9BA5A8-1165-470A-918D-4331990EC3A3}"/>
          </ac:picMkLst>
        </pc:picChg>
        <pc:cxnChg chg="mod">
          <ac:chgData name="MARCO BORRELLI" userId="97710cb8-02bc-4bf5-80d3-d3a0eeff624e" providerId="ADAL" clId="{D4C0115D-356A-4FD5-9567-23252AEFFCD2}" dt="2021-06-07T09:53:49.784" v="7802" actId="1076"/>
          <ac:cxnSpMkLst>
            <pc:docMk/>
            <pc:sldMk cId="608124887" sldId="317"/>
            <ac:cxnSpMk id="10" creationId="{E7191E10-0B47-430A-AA8D-E99DFC3C6315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26CE6-2115-466B-9A50-6E6178A82AAC}" type="datetimeFigureOut">
              <a:rPr lang="it-IT" smtClean="0"/>
              <a:t>07/06/2021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2FD0-1779-4631-A250-1E8A5A5A6DC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573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3B828-AC18-42A4-8484-456317E5D238}" type="datetimeFigureOut">
              <a:rPr lang="it-IT" noProof="0" smtClean="0"/>
              <a:t>07/06/2021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4C755-76FB-4C91-8316-00651B93EEF0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92395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693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798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effectLst/>
                <a:ea typeface="SimSun" panose="02010600030101010101" pitchFamily="2" charset="-122"/>
              </a:rPr>
              <a:t>Il primo rappresenta l’immagine in scala di grigi; </a:t>
            </a:r>
            <a:br>
              <a:rPr lang="it-IT" sz="1200">
                <a:effectLst/>
                <a:ea typeface="SimSun" panose="02010600030101010101" pitchFamily="2" charset="-122"/>
              </a:rPr>
            </a:br>
            <a:r>
              <a:rPr lang="it-IT" sz="1200">
                <a:effectLst/>
                <a:ea typeface="SimSun" panose="02010600030101010101" pitchFamily="2" charset="-122"/>
              </a:rPr>
              <a:t>il secondo </a:t>
            </a:r>
            <a:r>
              <a:rPr lang="it-IT" sz="1200"/>
              <a:t>valore di threshold, sotto il quale i pixel assumono il valore 0 e sopra il quale assumono il valore massimo; </a:t>
            </a:r>
            <a:br>
              <a:rPr lang="it-IT" sz="1200"/>
            </a:br>
            <a:r>
              <a:rPr lang="it-IT" sz="1200"/>
              <a:t>il terzo il valore massimo assunto dai pixel; il quarto indica il tipo di thresholding da utilizzare</a:t>
            </a:r>
            <a:endParaRPr lang="it-IT" sz="1200">
              <a:effectLst/>
              <a:ea typeface="SimSun" panose="02010600030101010101" pitchFamily="2" charset="-122"/>
            </a:endParaRP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8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effectLst/>
                <a:ea typeface="SimSun" panose="02010600030101010101" pitchFamily="2" charset="-122"/>
              </a:rPr>
              <a:t>In dettaglio, si è deciso di utilizzare un kernel di </a:t>
            </a:r>
            <a:r>
              <a:rPr lang="it-IT" sz="1200">
                <a:ea typeface="SimSun" panose="02010600030101010101" pitchFamily="2" charset="-122"/>
              </a:rPr>
              <a:t>dimensioni 5x5 poiché dopo vari test è riuscita maggiormente 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>
                <a:ea typeface="SimSun" panose="02010600030101010101" pitchFamily="2" charset="-122"/>
              </a:rPr>
              <a:t>eliminare i dettagli in eccesso della blob detection, senza eliminare quelli fonda</a:t>
            </a:r>
            <a:r>
              <a:rPr lang="it-IT" sz="1200">
                <a:effectLst/>
                <a:ea typeface="SimSun" panose="02010600030101010101" pitchFamily="2" charset="-122"/>
              </a:rPr>
              <a:t>mentali per il riconoscimento.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57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55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85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>
                <a:effectLst/>
                <a:ea typeface="SimSun" panose="02010600030101010101" pitchFamily="2" charset="-122"/>
              </a:rPr>
              <a:t>ConvLSTM2D: </a:t>
            </a:r>
            <a:r>
              <a:rPr lang="it-IT" sz="1200">
                <a:effectLst/>
                <a:ea typeface="SimSun" panose="02010600030101010101" pitchFamily="2" charset="-122"/>
              </a:rPr>
              <a:t>crea uno stato LSTM </a:t>
            </a:r>
            <a:r>
              <a:rPr lang="it-IT" sz="1200" err="1">
                <a:effectLst/>
                <a:ea typeface="SimSun" panose="02010600030101010101" pitchFamily="2" charset="-122"/>
              </a:rPr>
              <a:t>convoluzionale</a:t>
            </a:r>
            <a:r>
              <a:rPr lang="it-IT" sz="1200">
                <a:effectLst/>
                <a:ea typeface="SimSun" panose="02010600030101010101" pitchFamily="2" charset="-122"/>
              </a:rPr>
              <a:t> 2D dove filters è la dimensione dello spazio di output, </a:t>
            </a:r>
            <a:r>
              <a:rPr lang="it-IT" sz="1200" b="1" i="1" err="1">
                <a:effectLst/>
                <a:ea typeface="SimSun" panose="02010600030101010101" pitchFamily="2" charset="-122"/>
              </a:rPr>
              <a:t>kernel</a:t>
            </a:r>
            <a:r>
              <a:rPr lang="it-IT" sz="1200" err="1">
                <a:effectLst/>
                <a:ea typeface="SimSun" panose="02010600030101010101" pitchFamily="2" charset="-122"/>
              </a:rPr>
              <a:t>_</a:t>
            </a:r>
            <a:r>
              <a:rPr lang="it-IT" sz="1200" b="1" i="1" err="1">
                <a:effectLst/>
                <a:ea typeface="SimSun" panose="02010600030101010101" pitchFamily="2" charset="-122"/>
              </a:rPr>
              <a:t>size</a:t>
            </a:r>
            <a:r>
              <a:rPr lang="it-IT" sz="1200">
                <a:effectLst/>
                <a:ea typeface="SimSun" panose="02010600030101010101" pitchFamily="2" charset="-122"/>
              </a:rPr>
              <a:t> è la dimensione della finestra di convoluzione, </a:t>
            </a:r>
            <a:r>
              <a:rPr lang="it-IT" sz="1200" b="1" i="1" err="1">
                <a:effectLst/>
                <a:ea typeface="SimSun" panose="02010600030101010101" pitchFamily="2" charset="-122"/>
              </a:rPr>
              <a:t>input_shape</a:t>
            </a:r>
            <a:r>
              <a:rPr lang="it-IT" sz="1200" b="1" i="1">
                <a:effectLst/>
                <a:ea typeface="SimSun" panose="02010600030101010101" pitchFamily="2" charset="-122"/>
              </a:rPr>
              <a:t> </a:t>
            </a:r>
            <a:r>
              <a:rPr lang="it-IT" sz="1200">
                <a:effectLst/>
                <a:ea typeface="SimSun" panose="02010600030101010101" pitchFamily="2" charset="-122"/>
              </a:rPr>
              <a:t>è la forma dei dati in ingresso e </a:t>
            </a:r>
            <a:r>
              <a:rPr lang="it-IT" sz="1200" b="1" i="1" err="1">
                <a:effectLst/>
                <a:ea typeface="SimSun" panose="02010600030101010101" pitchFamily="2" charset="-122"/>
              </a:rPr>
              <a:t>activation</a:t>
            </a:r>
            <a:r>
              <a:rPr lang="it-IT" sz="1200">
                <a:effectLst/>
                <a:ea typeface="SimSun" panose="02010600030101010101" pitchFamily="2" charset="-122"/>
              </a:rPr>
              <a:t> è il metodo di attivazione dello stato.</a:t>
            </a:r>
          </a:p>
          <a:p>
            <a:br>
              <a:rPr lang="it-IT" sz="1200" b="1">
                <a:effectLst/>
                <a:ea typeface="SimSun" panose="02010600030101010101" pitchFamily="2" charset="-122"/>
              </a:rPr>
            </a:br>
            <a:r>
              <a:rPr lang="it-IT" sz="1200" b="1">
                <a:effectLst/>
                <a:ea typeface="SimSun" panose="02010600030101010101" pitchFamily="2" charset="-122"/>
              </a:rPr>
              <a:t>Dropout</a:t>
            </a:r>
            <a:r>
              <a:rPr lang="it-IT" sz="1200">
                <a:ea typeface="SimSun" panose="02010600030101010101" pitchFamily="2" charset="-122"/>
              </a:rPr>
              <a:t>:</a:t>
            </a:r>
            <a:r>
              <a:rPr lang="it-IT" sz="1200">
                <a:effectLst/>
                <a:ea typeface="SimSun" panose="02010600030101010101" pitchFamily="2" charset="-122"/>
              </a:rPr>
              <a:t> è un metodo di regolarizzazione che assegna </a:t>
            </a:r>
            <a:r>
              <a:rPr lang="it-IT" sz="1200" err="1">
                <a:effectLst/>
                <a:ea typeface="SimSun" panose="02010600030101010101" pitchFamily="2" charset="-122"/>
              </a:rPr>
              <a:t>randomicamente</a:t>
            </a:r>
            <a:r>
              <a:rPr lang="it-IT" sz="1200">
                <a:effectLst/>
                <a:ea typeface="SimSun" panose="02010600030101010101" pitchFamily="2" charset="-122"/>
              </a:rPr>
              <a:t> alle unità di input il valore 0 ad ogni step con una certa frequenza di rate presa come parametro durante la fase di allenamento, per far sì che il modello non vada in </a:t>
            </a:r>
            <a:r>
              <a:rPr lang="it-IT" sz="1200" err="1">
                <a:effectLst/>
                <a:ea typeface="SimSun" panose="02010600030101010101" pitchFamily="2" charset="-122"/>
              </a:rPr>
              <a:t>overfitting</a:t>
            </a:r>
            <a:endParaRPr lang="it-IT" sz="1200">
              <a:effectLst/>
              <a:ea typeface="SimSun" panose="02010600030101010101" pitchFamily="2" charset="-122"/>
            </a:endParaRPr>
          </a:p>
          <a:p>
            <a:br>
              <a:rPr lang="it-IT" sz="1200" b="1">
                <a:ea typeface="SimSun" panose="02010600030101010101" pitchFamily="2" charset="-122"/>
              </a:rPr>
            </a:br>
            <a:r>
              <a:rPr lang="it-IT" sz="1200" b="1" err="1">
                <a:ea typeface="SimSun" panose="02010600030101010101" pitchFamily="2" charset="-122"/>
              </a:rPr>
              <a:t>Flatten</a:t>
            </a:r>
            <a:r>
              <a:rPr lang="it-IT" sz="1200" b="1">
                <a:ea typeface="SimSun" panose="02010600030101010101" pitchFamily="2" charset="-122"/>
              </a:rPr>
              <a:t>:</a:t>
            </a:r>
            <a:r>
              <a:rPr lang="it-IT" sz="1200">
                <a:effectLst/>
                <a:ea typeface="SimSun" panose="02010600030101010101" pitchFamily="2" charset="-122"/>
              </a:rPr>
              <a:t> appiattisce l’input, fornendo in un output dei dati di </a:t>
            </a:r>
            <a:r>
              <a:rPr lang="it-IT" sz="1200" err="1">
                <a:effectLst/>
                <a:ea typeface="SimSun" panose="02010600030101010101" pitchFamily="2" charset="-122"/>
              </a:rPr>
              <a:t>shape</a:t>
            </a:r>
            <a:r>
              <a:rPr lang="it-IT" sz="1200">
                <a:effectLst/>
                <a:ea typeface="SimSun" panose="02010600030101010101" pitchFamily="2" charset="-122"/>
              </a:rPr>
              <a:t> monodimensionale. Inoltre, non influisce sulla batch size.</a:t>
            </a:r>
          </a:p>
          <a:p>
            <a:br>
              <a:rPr lang="it-IT" sz="1200" b="1">
                <a:ea typeface="SimSun" panose="02010600030101010101" pitchFamily="2" charset="-122"/>
              </a:rPr>
            </a:br>
            <a:r>
              <a:rPr lang="it-IT" sz="1200" b="1">
                <a:ea typeface="SimSun" panose="02010600030101010101" pitchFamily="2" charset="-122"/>
              </a:rPr>
              <a:t>Dense: </a:t>
            </a:r>
            <a:r>
              <a:rPr lang="it-IT" sz="1200">
                <a:effectLst/>
                <a:ea typeface="SimSun" panose="02010600030101010101" pitchFamily="2" charset="-122"/>
              </a:rPr>
              <a:t>uno strato </a:t>
            </a:r>
            <a:r>
              <a:rPr lang="it-IT" sz="1200" err="1">
                <a:effectLst/>
                <a:ea typeface="SimSun" panose="02010600030101010101" pitchFamily="2" charset="-122"/>
              </a:rPr>
              <a:t>convoluzionale</a:t>
            </a:r>
            <a:r>
              <a:rPr lang="it-IT" sz="1200">
                <a:effectLst/>
                <a:ea typeface="SimSun" panose="02010600030101010101" pitchFamily="2" charset="-122"/>
              </a:rPr>
              <a:t> densamente connesso che aggiunge interessanti proprietà di non linearità, poiché può modellare qualsiasi funzione matematica</a:t>
            </a:r>
            <a:endParaRPr lang="it-IT" sz="1200" b="1">
              <a:effectLst/>
              <a:ea typeface="SimSun" panose="02010600030101010101" pitchFamily="2" charset="-122"/>
            </a:endParaRP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88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532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066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2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1488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07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047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2319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0365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336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6468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76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771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02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765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150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1=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rabbia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2=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disprezzo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3=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disgusto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4=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paura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5=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felicita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6=</a:t>
            </a:r>
            <a:r>
              <a:rPr lang="en-US" b="0" i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tristezza</a:t>
            </a:r>
            <a:r>
              <a:rPr lang="en-US" b="0" i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7=surprise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007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44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sz="1200" i="1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0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669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5447D9-CF5A-4BA0-A893-B05080057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969EEA-4A9A-4FDA-BD6E-25707D1B3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A4C685-664F-45A6-88A5-4F46F64F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EBB4-339B-4FE5-8F02-D631C4230A9B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E77891-E69A-4B4F-B500-778628D7F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4A1445-5480-41F1-AAAF-24832869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7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316A45-F0E5-4CC2-B285-B0D271E6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C14505C-E81E-4BC2-98E7-CAB6D0652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E895F4-A182-4D82-8FFD-FD0AF838B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7102A-7F87-41AC-A26D-9EDE30AC4EE7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F2F25F-4C42-4ADE-B666-5A7BA205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7192A0-20F8-49C6-B7FC-56F33C16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311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DE90DFF-491C-49EF-B810-A69A3F1AD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8635846-EA7B-4FF3-9B6E-8B97A1ED0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C42BB4-8589-4DBC-B209-72A80BDB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B3E2-9558-4F80-B3C3-C8E759D8335D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6A120D-14F0-433A-AFC1-457A810F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F43431-1A4B-4033-8FC6-CEF09233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708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it-IT" sz="1800"/>
          </a:p>
        </p:txBody>
      </p:sp>
      <p:sp>
        <p:nvSpPr>
          <p:cNvPr id="7" name="Figura a mano libera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8" name="Figura a mano libera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89008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8A6586-051B-434E-85AB-EA8F070A03C9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82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/>
          </a:p>
        </p:txBody>
      </p:sp>
      <p:sp>
        <p:nvSpPr>
          <p:cNvPr id="11" name="Figura a mano libera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12" name="Figura a mano libera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5" name="Segnaposto immagine 14" descr="Segnaposto vuoto per aggiungere un'immagine. Fare clic sul segnaposto e selezionare l'immagine che si vuole aggiungere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155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sz="1800"/>
          </a:p>
        </p:txBody>
      </p:sp>
      <p:sp>
        <p:nvSpPr>
          <p:cNvPr id="8" name="Figura a mano libera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9" name="Figura a mano libera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10" name="Figura a mano libera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2328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B30C36-6813-41F9-9BDD-A421DB8AE173}" type="datetime1">
              <a:rPr lang="it-IT" smtClean="0"/>
              <a:t>07/06/2021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26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88AA774-6303-4F01-9B52-419D48588045}" type="datetime1">
              <a:rPr lang="it-IT" smtClean="0"/>
              <a:t>07/06/2021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265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9C18C6-6B0B-4B74-9862-D64D1EF16059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921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976161F-CF35-4942-9664-0A8719122626}" type="datetime1">
              <a:rPr lang="it-IT" smtClean="0"/>
              <a:t>07/06/2021</a:t>
            </a:fld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40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430082-7EEE-4021-984A-1486E034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126182-C73F-49F7-9556-ECB822C56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25A3B0-E0AA-4D9B-830F-1189C1D5F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60DA6-DE1B-486B-B78C-B3A2CF242954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C33010-4179-4A3A-B2FA-5EE91B5F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AA05A5-B3A0-448C-8D64-E52C866F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7174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39E18A-A6BD-475C-9B20-B9EF9F8FE01A}" type="datetime1">
              <a:rPr lang="it-IT" smtClean="0"/>
              <a:t>07/06/2021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19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92E3EB6-D22F-4C30-92FF-42BC827C3541}" type="datetime1">
              <a:rPr lang="it-IT" smtClean="0"/>
              <a:t>07/06/2021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4545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e immagini con didasca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0" name="Rettango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/>
          </a:p>
        </p:txBody>
      </p:sp>
      <p:sp>
        <p:nvSpPr>
          <p:cNvPr id="12" name="Rettango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3" name="Segnaposto tes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4B809DB-B80F-4D4E-BFA6-1DF8F1D93C0E}" type="datetime1">
              <a:rPr lang="it-IT" smtClean="0"/>
              <a:t>07/06/2021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75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806CE19-7730-46EA-8A54-2DD53105D756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45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Rettango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9" name="Rettango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1AE347B-5979-4D4B-9B53-BD9AF9CB8A41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it-IT" smtClean="0"/>
              <a:pPr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64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9EB6A-76E3-403F-BD0A-AC303B1E6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610BD5C-C4A6-430C-ADE4-AC65913FF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085AFC5-23E1-4F89-B112-D0AB08E0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B075-C9A3-4A3B-8A4B-57F0704C3147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EF44EE-DD90-434B-B01B-AA985E64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F7FC02-C019-4A34-8560-1E338E15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98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BE5403-51F9-41C6-A026-FE2B4837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1C95C4-FD0C-4C28-A656-27D8B59F8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F47B14-1FE8-4AE6-81BB-931D739E5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3D0AB5-5082-48F5-B737-8D8E258D9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4827-AE59-4E70-A4ED-43650128DC27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7C9319-D128-4B88-9A49-F489B0BF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D0D1E3-C156-473B-94E3-7E544E5A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05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8DA65B-B6E9-4472-9884-3D13C8D8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D0E2A0-1BD4-4B2D-96BD-8222570BD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7D5B314-692B-4DCD-A93A-3E1C0981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B554F7F-86DF-4285-88FC-301D2378B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ABA3E6-8E77-45D1-BBDF-EA218E835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5A9D78-050A-42C2-BF80-B9658ECF1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86B6-F542-479F-B7BA-F197422C365D}" type="datetime1">
              <a:rPr lang="it-IT" smtClean="0"/>
              <a:t>07/06/2021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1134175-316F-490B-BAFA-4EF0FB6F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899C2B7-03AE-46AC-8A27-E3243555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88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6BF99F-E4C1-4A10-8BAB-4D04490BE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41AD1A-AC73-41F3-81E5-F0A725386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F3808-B6A9-4D88-9994-C04CF2A9A32A}" type="datetime1">
              <a:rPr lang="it-IT" smtClean="0"/>
              <a:t>07/06/2021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2A08E5-FE5A-4415-849D-22C9EAF4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5F763-B5B8-4D34-B847-B64E64E9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328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6A8A856-1907-4EAD-A7E1-F86CE67C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0A8BC-CAED-40B8-8733-CD79241D4F2A}" type="datetime1">
              <a:rPr lang="it-IT" smtClean="0"/>
              <a:t>07/06/2021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3EB77F-402B-49EA-ABC6-8622FFAA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3A3C317-A357-4AC8-AD29-6858678B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88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8EEFBE-9EBE-4E9B-BFE3-4F6FE3D6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800C09-900D-4B60-9A0B-C3F0E14CD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21359E-CE73-4A58-A759-141DC3117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58A52C-F502-419E-9A90-178ADAB45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C74C3-FB5D-490E-9459-8E8CDF15E1D0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C22487-02B8-4D60-B125-908774662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A4C65C-8036-4F65-9236-4363AD68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3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56EF32-3371-4790-AA4E-0F751787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7CE4C1-52D8-4305-BF6F-26519FA08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D28BA9-667D-4843-A3BD-C0564167E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3BBBC-6CA3-48F9-9325-93A2F600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75098-5CD2-4D34-8AC8-CDCA4C110612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56F283-1CF8-4AE2-9027-FB2C3057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Aggiungere un piè di pagina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EC7A33-3262-43CB-AD70-C479EDE11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82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86403C-D4B6-4A10-8441-DF35DDA3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1528F2-5E67-4B9E-B07A-F3930FFF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CECC5B-2325-4CED-A8BD-E64ED7798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5F663-4853-4368-B838-114C0A954D3A}" type="datetime1">
              <a:rPr lang="it-IT" smtClean="0"/>
              <a:t>07/06/2021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082089-C2C9-4E8F-898E-87EF8ED9B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792416-B973-4B7A-94EF-CD5CF65FA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46CB9-E48B-4B47-B4DE-4213F421A2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275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Rettango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9" name="Rettango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19CF3E5-2A70-47C4-AEE8-033EFFD015E1}" type="datetime1">
              <a:rPr lang="it-IT" smtClean="0"/>
              <a:t>07/06/2021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it-IT" smtClean="0"/>
              <a:pPr rtl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48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FF0C30-DA71-4979-8775-5AE8F12B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87" r="7887"/>
          <a:stretch/>
        </p:blipFill>
        <p:spPr>
          <a:xfrm>
            <a:off x="4123563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B201FD-DAD4-4ABB-9C35-51DB6BC9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345" y="2685688"/>
            <a:ext cx="4023360" cy="1741179"/>
          </a:xfrm>
        </p:spPr>
        <p:txBody>
          <a:bodyPr anchor="b">
            <a:normAutofit/>
          </a:bodyPr>
          <a:lstStyle/>
          <a:p>
            <a:r>
              <a:rPr lang="it-IT" sz="2800" b="1"/>
              <a:t>EMOTION RECOGNITION</a:t>
            </a:r>
            <a:br>
              <a:rPr lang="it-IT" sz="2800" b="1"/>
            </a:br>
            <a:r>
              <a:rPr lang="it-IT" sz="2800" b="1"/>
              <a:t>con CONVLSTM2D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2FE0B5-CE88-4E94-971E-2DBDB9609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9" y="5628246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i="1"/>
              <a:t>Alessio Ambruoso</a:t>
            </a:r>
            <a:br>
              <a:rPr lang="it-IT" sz="2000" i="1"/>
            </a:br>
            <a:r>
              <a:rPr lang="it-IT" sz="2000" i="1"/>
              <a:t>Marco Borrelli</a:t>
            </a:r>
            <a:br>
              <a:rPr lang="it-IT" sz="2000" i="1"/>
            </a:br>
            <a:r>
              <a:rPr lang="it-IT" sz="2000" i="1"/>
              <a:t>Roberto Veneruso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6B46F231-10D3-426C-80DB-B3609C7F2BD3}"/>
              </a:ext>
            </a:extLst>
          </p:cNvPr>
          <p:cNvSpPr txBox="1">
            <a:spLocks/>
          </p:cNvSpPr>
          <p:nvPr/>
        </p:nvSpPr>
        <p:spPr>
          <a:xfrm>
            <a:off x="376206" y="771988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DIPARTIMENTO DI INFORMATICA</a:t>
            </a:r>
          </a:p>
        </p:txBody>
      </p:sp>
      <p:sp>
        <p:nvSpPr>
          <p:cNvPr id="13" name="Sottotitolo 2">
            <a:extLst>
              <a:ext uri="{FF2B5EF4-FFF2-40B4-BE49-F238E27FC236}">
                <a16:creationId xmlns:a16="http://schemas.microsoft.com/office/drawing/2014/main" id="{14560929-CEB0-4FD5-91C2-B692DF6BE93D}"/>
              </a:ext>
            </a:extLst>
          </p:cNvPr>
          <p:cNvSpPr txBox="1">
            <a:spLocks/>
          </p:cNvSpPr>
          <p:nvPr/>
        </p:nvSpPr>
        <p:spPr>
          <a:xfrm>
            <a:off x="376206" y="277953"/>
            <a:ext cx="4778017" cy="1106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UNIVERSITÀ DEGLI STUDI DI SALERNO </a:t>
            </a:r>
          </a:p>
        </p:txBody>
      </p:sp>
    </p:spTree>
    <p:extLst>
      <p:ext uri="{BB962C8B-B14F-4D97-AF65-F5344CB8AC3E}">
        <p14:creationId xmlns:p14="http://schemas.microsoft.com/office/powerpoint/2010/main" val="377187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174813" y="1722268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>
                <a:ea typeface="SimSun" panose="02010600030101010101" pitchFamily="2" charset="-122"/>
              </a:rPr>
              <a:t>1.  Face Detection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E7E1B5-5EBC-4C86-A75E-3C47313CE1B0}"/>
              </a:ext>
            </a:extLst>
          </p:cNvPr>
          <p:cNvSpPr txBox="1">
            <a:spLocks/>
          </p:cNvSpPr>
          <p:nvPr/>
        </p:nvSpPr>
        <p:spPr>
          <a:xfrm>
            <a:off x="1282326" y="2075519"/>
            <a:ext cx="9948337" cy="430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600"/>
              <a:t>La fase di </a:t>
            </a:r>
            <a:r>
              <a:rPr lang="it-IT" sz="1600" i="1"/>
              <a:t>face</a:t>
            </a:r>
            <a:r>
              <a:rPr lang="it-IT" sz="1600"/>
              <a:t> </a:t>
            </a:r>
            <a:r>
              <a:rPr lang="it-IT" sz="1600" i="1"/>
              <a:t>detection</a:t>
            </a:r>
            <a:r>
              <a:rPr lang="it-IT" sz="1600"/>
              <a:t> ha permesso di </a:t>
            </a:r>
            <a:r>
              <a:rPr lang="it-IT" sz="1600">
                <a:effectLst/>
                <a:ea typeface="SimSun" panose="02010600030101010101" pitchFamily="2" charset="-122"/>
              </a:rPr>
              <a:t>rilevare ed estrarre il volto dei soggetti in ogni frame delle video sequenze.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a typeface="SimSun" panose="02010600030101010101" pitchFamily="2" charset="-122"/>
              </a:rPr>
              <a:t>Dopo l’estrazione dei volti vengono uniformate le dimensioni dei frame a 267x267 eliminando le informazioni in eccesso dell’immagine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600">
                <a:ea typeface="SimSun" panose="02010600030101010101" pitchFamily="2" charset="-122"/>
              </a:rPr>
              <a:t>La tecnica utilizzata è quella mostrata durante uno dei seminari mostrati durante il corso.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600">
                <a:ea typeface="SimSun" panose="02010600030101010101" pitchFamily="2" charset="-122"/>
              </a:rPr>
              <a:t>In dettaglio, si utilizza una funzione della libreria </a:t>
            </a:r>
            <a:r>
              <a:rPr lang="it-IT" sz="1600" b="1" err="1">
                <a:ea typeface="SimSun" panose="02010600030101010101" pitchFamily="2" charset="-122"/>
              </a:rPr>
              <a:t>dlib</a:t>
            </a:r>
            <a:r>
              <a:rPr lang="it-IT" sz="1600">
                <a:ea typeface="SimSun" panose="02010600030101010101" pitchFamily="2" charset="-122"/>
              </a:rPr>
              <a:t>, ossia </a:t>
            </a:r>
            <a:r>
              <a:rPr lang="it-IT" sz="1600" b="1" err="1">
                <a:ea typeface="SimSun" panose="02010600030101010101" pitchFamily="2" charset="-122"/>
              </a:rPr>
              <a:t>get_frontal_face_detector</a:t>
            </a:r>
            <a:r>
              <a:rPr lang="it-IT" sz="1600" b="1">
                <a:ea typeface="SimSun" panose="02010600030101010101" pitchFamily="2" charset="-122"/>
              </a:rPr>
              <a:t>() , </a:t>
            </a:r>
            <a:r>
              <a:rPr lang="it-IT" sz="1600">
                <a:ea typeface="SimSun" panose="02010600030101010101" pitchFamily="2" charset="-122"/>
              </a:rPr>
              <a:t>la quale lavora su scala di grigi e restituisce un detector utilizzato per recuperare le informazioni sui volti e per poter poi effettuare il ritaglio dell’immagine</a:t>
            </a:r>
            <a:endParaRPr lang="it-IT" sz="1600" b="1">
              <a:ea typeface="SimSun" panose="02010600030101010101" pitchFamily="2" charset="-122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461DC74C-E280-497D-AC8B-2C1D0BE608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26" name="Pictur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FADC51-8CF8-436C-AB8C-9C8A62D82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45" y="4501719"/>
            <a:ext cx="50673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893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174813" y="1722268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>
                <a:ea typeface="SimSun" panose="02010600030101010101" pitchFamily="2" charset="-122"/>
              </a:rPr>
              <a:t>1.  Face Detection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E7E1B5-5EBC-4C86-A75E-3C47313CE1B0}"/>
              </a:ext>
            </a:extLst>
          </p:cNvPr>
          <p:cNvSpPr txBox="1">
            <a:spLocks/>
          </p:cNvSpPr>
          <p:nvPr/>
        </p:nvSpPr>
        <p:spPr>
          <a:xfrm>
            <a:off x="4455607" y="2188911"/>
            <a:ext cx="9948337" cy="142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600"/>
              <a:t>Il risultato della prima fase è il seguente:</a:t>
            </a:r>
            <a:endParaRPr lang="it-IT" sz="1600">
              <a:ea typeface="SimSun" panose="02010600030101010101" pitchFamily="2" charset="-122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12CDF3A-4724-481D-88DC-E7E18DECB39F}"/>
              </a:ext>
            </a:extLst>
          </p:cNvPr>
          <p:cNvSpPr txBox="1">
            <a:spLocks/>
          </p:cNvSpPr>
          <p:nvPr/>
        </p:nvSpPr>
        <p:spPr>
          <a:xfrm>
            <a:off x="2305372" y="2891364"/>
            <a:ext cx="2171087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STATO INIZIALE</a:t>
            </a:r>
            <a:endParaRPr lang="it-IT" sz="1800"/>
          </a:p>
        </p:txBody>
      </p:sp>
      <p:pic>
        <p:nvPicPr>
          <p:cNvPr id="8" name="Immagine 7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BCF2B649-0165-41DD-A924-CD373A947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13" y="3295672"/>
            <a:ext cx="2123865" cy="1626084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1CAA381-F0AF-4183-A7DD-9D5D06B62CD3}"/>
              </a:ext>
            </a:extLst>
          </p:cNvPr>
          <p:cNvSpPr txBox="1">
            <a:spLocks/>
          </p:cNvSpPr>
          <p:nvPr/>
        </p:nvSpPr>
        <p:spPr>
          <a:xfrm>
            <a:off x="8358793" y="2844193"/>
            <a:ext cx="2596310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RISULTATO FASE 1</a:t>
            </a:r>
            <a:endParaRPr lang="it-IT" sz="180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37BD575-068B-440C-BB7A-F616F82A1D5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9" t="47971" r="60447" b="43102"/>
          <a:stretch/>
        </p:blipFill>
        <p:spPr bwMode="auto">
          <a:xfrm>
            <a:off x="7867016" y="3457690"/>
            <a:ext cx="1379612" cy="1464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1C20D92-C266-49CB-8B88-B6677ACC3E2B}"/>
              </a:ext>
            </a:extLst>
          </p:cNvPr>
          <p:cNvSpPr txBox="1"/>
          <p:nvPr/>
        </p:nvSpPr>
        <p:spPr>
          <a:xfrm>
            <a:off x="8272736" y="4885879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fig1</a:t>
            </a:r>
            <a:endParaRPr lang="it-IT" i="1"/>
          </a:p>
        </p:txBody>
      </p:sp>
      <p:pic>
        <p:nvPicPr>
          <p:cNvPr id="10" name="Immagine 9" descr="Immagine che contiene testo, persona, interni&#10;&#10;Descrizione generata automaticamente">
            <a:extLst>
              <a:ext uri="{FF2B5EF4-FFF2-40B4-BE49-F238E27FC236}">
                <a16:creationId xmlns:a16="http://schemas.microsoft.com/office/drawing/2014/main" id="{4D6B824F-8692-4E07-BC4E-E023DA70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935" y="3276062"/>
            <a:ext cx="2109860" cy="16153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EA42081-7E86-4E66-9A62-F61DDA2162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t="48092" r="28109" b="43199"/>
          <a:stretch/>
        </p:blipFill>
        <p:spPr bwMode="auto">
          <a:xfrm>
            <a:off x="9790033" y="3457690"/>
            <a:ext cx="1475704" cy="1428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08579A-55E0-4894-AC0A-4D0932DD599B}"/>
              </a:ext>
            </a:extLst>
          </p:cNvPr>
          <p:cNvSpPr txBox="1"/>
          <p:nvPr/>
        </p:nvSpPr>
        <p:spPr>
          <a:xfrm>
            <a:off x="1927166" y="4896667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fig1</a:t>
            </a:r>
            <a:endParaRPr lang="it-IT" i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BAF583-EBE2-409B-AA01-F2760839D36E}"/>
              </a:ext>
            </a:extLst>
          </p:cNvPr>
          <p:cNvSpPr txBox="1"/>
          <p:nvPr/>
        </p:nvSpPr>
        <p:spPr>
          <a:xfrm>
            <a:off x="10149679" y="4854319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fig2</a:t>
            </a:r>
            <a:endParaRPr lang="it-IT" i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2E04F7D-19F2-4C94-8F25-52485924A3BB}"/>
              </a:ext>
            </a:extLst>
          </p:cNvPr>
          <p:cNvSpPr txBox="1"/>
          <p:nvPr/>
        </p:nvSpPr>
        <p:spPr>
          <a:xfrm>
            <a:off x="4245371" y="4896666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fig2</a:t>
            </a:r>
            <a:endParaRPr lang="it-IT" i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A908A5-923D-4379-A26B-ECE0DD99B8BB}"/>
              </a:ext>
            </a:extLst>
          </p:cNvPr>
          <p:cNvCxnSpPr/>
          <p:nvPr/>
        </p:nvCxnSpPr>
        <p:spPr>
          <a:xfrm>
            <a:off x="6004402" y="4024005"/>
            <a:ext cx="13316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461DC74C-E280-497D-AC8B-2C1D0BE608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4452" y="23646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87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174813" y="1722268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>
                <a:ea typeface="SimSun" panose="02010600030101010101" pitchFamily="2" charset="-122"/>
              </a:rPr>
              <a:t>2.  Differences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E7E1B5-5EBC-4C86-A75E-3C47313CE1B0}"/>
              </a:ext>
            </a:extLst>
          </p:cNvPr>
          <p:cNvSpPr txBox="1">
            <a:spLocks/>
          </p:cNvSpPr>
          <p:nvPr/>
        </p:nvSpPr>
        <p:spPr>
          <a:xfrm>
            <a:off x="1282326" y="2000811"/>
            <a:ext cx="9948337" cy="1428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La fase di </a:t>
            </a:r>
            <a:r>
              <a:rPr lang="it-IT" sz="1600" i="1"/>
              <a:t>differences</a:t>
            </a:r>
            <a:r>
              <a:rPr lang="it-IT" sz="1600"/>
              <a:t> ha permesso di </a:t>
            </a:r>
            <a:r>
              <a:rPr lang="it-IT" sz="1600">
                <a:effectLst/>
                <a:ea typeface="SimSun" panose="02010600030101010101" pitchFamily="2" charset="-122"/>
              </a:rPr>
              <a:t>confrontare frame successivi di una video sequenza in modo tale da avere delle nuove immagini risultanti che mostrassero il movimento del volto per il raggiungimento dell’emozione</a:t>
            </a:r>
          </a:p>
          <a:p>
            <a:pPr marL="0" indent="0">
              <a:buNone/>
            </a:pPr>
            <a:r>
              <a:rPr lang="it-IT" sz="1600">
                <a:effectLst/>
                <a:ea typeface="SimSun" panose="02010600030101010101" pitchFamily="2" charset="-122"/>
              </a:rPr>
              <a:t>La differenza è stata eseguita su ogni coppia successiva di frame di ogni video sequenza, il risultato è una singola immagine dove è possibile verificare quali sono le differenze delle due immagini</a:t>
            </a:r>
            <a:endParaRPr lang="it-IT" sz="1400">
              <a:effectLst/>
              <a:ea typeface="SimSun" panose="02010600030101010101" pitchFamily="2" charset="-122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12CDF3A-4724-481D-88DC-E7E18DECB39F}"/>
              </a:ext>
            </a:extLst>
          </p:cNvPr>
          <p:cNvSpPr txBox="1">
            <a:spLocks/>
          </p:cNvSpPr>
          <p:nvPr/>
        </p:nvSpPr>
        <p:spPr>
          <a:xfrm>
            <a:off x="2470952" y="3861604"/>
            <a:ext cx="2171087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STATO FASE 1</a:t>
            </a:r>
            <a:endParaRPr lang="it-IT" sz="180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1CAA381-F0AF-4183-A7DD-9D5D06B62CD3}"/>
              </a:ext>
            </a:extLst>
          </p:cNvPr>
          <p:cNvSpPr txBox="1">
            <a:spLocks/>
          </p:cNvSpPr>
          <p:nvPr/>
        </p:nvSpPr>
        <p:spPr>
          <a:xfrm>
            <a:off x="8071612" y="3861604"/>
            <a:ext cx="2596310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RISULTATO FASE 2</a:t>
            </a:r>
            <a:endParaRPr lang="it-IT" sz="180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B28ABD0-43CD-4B9E-9DE9-73BDF26C06A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9" t="47971" r="60447" b="43102"/>
          <a:stretch/>
        </p:blipFill>
        <p:spPr bwMode="auto">
          <a:xfrm>
            <a:off x="1889248" y="4301788"/>
            <a:ext cx="1379612" cy="1464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54D1BC2-19E8-49D5-BB3A-3ECCDB617743}"/>
              </a:ext>
            </a:extLst>
          </p:cNvPr>
          <p:cNvSpPr txBox="1"/>
          <p:nvPr/>
        </p:nvSpPr>
        <p:spPr>
          <a:xfrm>
            <a:off x="2294968" y="5729977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fig1</a:t>
            </a:r>
            <a:endParaRPr lang="it-IT" i="1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5F7BB42-6A8E-4E4E-8A14-CE47D201701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5" t="48092" r="28109" b="43199"/>
          <a:stretch/>
        </p:blipFill>
        <p:spPr bwMode="auto">
          <a:xfrm>
            <a:off x="3812265" y="4301788"/>
            <a:ext cx="1475704" cy="1428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9BCF118-6EF7-4B97-A172-DAC8E259953F}"/>
              </a:ext>
            </a:extLst>
          </p:cNvPr>
          <p:cNvSpPr txBox="1"/>
          <p:nvPr/>
        </p:nvSpPr>
        <p:spPr>
          <a:xfrm>
            <a:off x="4171911" y="5698417"/>
            <a:ext cx="7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i="1">
                <a:ea typeface="SimSun" panose="02010600030101010101" pitchFamily="2" charset="-122"/>
              </a:rPr>
              <a:t>fig2</a:t>
            </a:r>
            <a:endParaRPr lang="it-IT" i="1"/>
          </a:p>
        </p:txBody>
      </p:sp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9D9BA5A8-1165-470A-918D-4331990EC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734" y="4301788"/>
            <a:ext cx="1464066" cy="146406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A2D9F-DBBD-440A-8912-EC7604DE0200}"/>
              </a:ext>
            </a:extLst>
          </p:cNvPr>
          <p:cNvSpPr txBox="1"/>
          <p:nvPr/>
        </p:nvSpPr>
        <p:spPr>
          <a:xfrm>
            <a:off x="6427717" y="4674468"/>
            <a:ext cx="71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/>
              <a:t>=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E89DEAA-6D83-4E20-AAB2-E0B32890037B}"/>
              </a:ext>
            </a:extLst>
          </p:cNvPr>
          <p:cNvSpPr txBox="1"/>
          <p:nvPr/>
        </p:nvSpPr>
        <p:spPr>
          <a:xfrm>
            <a:off x="3178073" y="4575709"/>
            <a:ext cx="710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3878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174813" y="1722268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>
                <a:ea typeface="SimSun" panose="02010600030101010101" pitchFamily="2" charset="-122"/>
              </a:rPr>
              <a:t>3.  Thresholding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E7E1B5-5EBC-4C86-A75E-3C47313CE1B0}"/>
              </a:ext>
            </a:extLst>
          </p:cNvPr>
          <p:cNvSpPr txBox="1">
            <a:spLocks/>
          </p:cNvSpPr>
          <p:nvPr/>
        </p:nvSpPr>
        <p:spPr>
          <a:xfrm>
            <a:off x="1282326" y="2000811"/>
            <a:ext cx="9948337" cy="456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La fase di </a:t>
            </a:r>
            <a:r>
              <a:rPr lang="it-IT" sz="1600" i="1"/>
              <a:t>thresholding </a:t>
            </a:r>
            <a:r>
              <a:rPr lang="it-IT" sz="1600"/>
              <a:t>prende nome dalla funzione utilizzata, ossia threshold, </a:t>
            </a:r>
            <a:r>
              <a:rPr lang="it-IT" sz="1600">
                <a:effectLst/>
                <a:ea typeface="SimSun" panose="02010600030101010101" pitchFamily="2" charset="-122"/>
              </a:rPr>
              <a:t>facente parte della libreria software openCV.</a:t>
            </a:r>
            <a:endParaRPr lang="it-IT" sz="160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it-IT" sz="1600">
                <a:effectLst/>
                <a:ea typeface="SimSun" panose="02010600030101010101" pitchFamily="2" charset="-122"/>
              </a:rPr>
              <a:t>Essa è stata utilizzata per trasformare un’immagine in scala di grigi ad un’altra in cui i valori dei pixels siano binari, cioè o con valore 0 o 255. </a:t>
            </a:r>
          </a:p>
          <a:p>
            <a:pPr marL="0" indent="0">
              <a:spcBef>
                <a:spcPts val="0"/>
              </a:spcBef>
              <a:buNone/>
            </a:pP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In questo modo durante l’addestramento della rete, a seguito di una sostituzione dei valori 255 con il valore 1, l’immagine risultante diviene facilmente processabile da una rete neurale avendo solo due valori possibili.</a:t>
            </a:r>
          </a:p>
          <a:p>
            <a:pPr marL="0" indent="0">
              <a:spcBef>
                <a:spcPts val="0"/>
              </a:spcBef>
              <a:buNone/>
            </a:pPr>
            <a:br>
              <a:rPr lang="it-IT" sz="1600">
                <a:effectLst/>
                <a:ea typeface="SimSun" panose="02010600030101010101" pitchFamily="2" charset="-122"/>
              </a:rPr>
            </a:br>
            <a:endParaRPr lang="it-IT" sz="1700">
              <a:ea typeface="SimSun" panose="02010600030101010101" pitchFamily="2" charset="-122"/>
            </a:endParaRPr>
          </a:p>
          <a:p>
            <a:pPr marL="0" indent="0">
              <a:spcBef>
                <a:spcPts val="0"/>
              </a:spcBef>
              <a:buNone/>
            </a:pPr>
            <a:endParaRPr lang="it-IT" sz="1700">
              <a:effectLst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400">
              <a:effectLst/>
              <a:ea typeface="SimSun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347D0D-E6BF-429C-B31C-DB1A4870B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4" t="22558" r="23" b="51142"/>
          <a:stretch/>
        </p:blipFill>
        <p:spPr bwMode="auto">
          <a:xfrm>
            <a:off x="4433593" y="5216673"/>
            <a:ext cx="4187476" cy="18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AE3F59F6-BBD4-4292-8C95-AB20906260B0}"/>
              </a:ext>
            </a:extLst>
          </p:cNvPr>
          <p:cNvSpPr txBox="1">
            <a:spLocks/>
          </p:cNvSpPr>
          <p:nvPr/>
        </p:nvSpPr>
        <p:spPr>
          <a:xfrm>
            <a:off x="2525381" y="4470044"/>
            <a:ext cx="2171087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STATO FASE 2</a:t>
            </a:r>
            <a:endParaRPr lang="it-IT" sz="180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208CDDE7-85FF-4D45-9E43-208CD0C6580D}"/>
              </a:ext>
            </a:extLst>
          </p:cNvPr>
          <p:cNvSpPr txBox="1">
            <a:spLocks/>
          </p:cNvSpPr>
          <p:nvPr/>
        </p:nvSpPr>
        <p:spPr>
          <a:xfrm>
            <a:off x="8126041" y="4470044"/>
            <a:ext cx="2596310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RISULTATO FASE 3</a:t>
            </a:r>
            <a:endParaRPr lang="it-IT" sz="1800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32A206-1992-4248-9F52-3C09E26CF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891" y="4932616"/>
            <a:ext cx="1464066" cy="1464066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CEACB94-D4BE-4DA0-B7A1-FAE060F54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934" y="4932616"/>
            <a:ext cx="1464066" cy="146406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5ED81AF-9C88-4DB1-9A4E-B993F3461C84}"/>
              </a:ext>
            </a:extLst>
          </p:cNvPr>
          <p:cNvCxnSpPr>
            <a:cxnSpLocks/>
          </p:cNvCxnSpPr>
          <p:nvPr/>
        </p:nvCxnSpPr>
        <p:spPr>
          <a:xfrm>
            <a:off x="5123579" y="5544424"/>
            <a:ext cx="22460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37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174813" y="1722268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>
                <a:ea typeface="SimSun" panose="02010600030101010101" pitchFamily="2" charset="-122"/>
              </a:rPr>
              <a:t>4.  Erode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E7E1B5-5EBC-4C86-A75E-3C47313CE1B0}"/>
              </a:ext>
            </a:extLst>
          </p:cNvPr>
          <p:cNvSpPr txBox="1">
            <a:spLocks/>
          </p:cNvSpPr>
          <p:nvPr/>
        </p:nvSpPr>
        <p:spPr>
          <a:xfrm>
            <a:off x="1282326" y="2000811"/>
            <a:ext cx="9948337" cy="257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La fase di </a:t>
            </a:r>
            <a:r>
              <a:rPr lang="it-IT" sz="1600" i="1"/>
              <a:t>erode </a:t>
            </a:r>
            <a:r>
              <a:rPr lang="it-IT" sz="1600"/>
              <a:t>utilizza appunto la funzione erode, anch’essa presente nella libreria openCV</a:t>
            </a:r>
            <a:endParaRPr lang="it-IT" sz="160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it-IT" sz="1600">
                <a:effectLst/>
                <a:ea typeface="SimSun" panose="02010600030101010101" pitchFamily="2" charset="-122"/>
              </a:rPr>
              <a:t>Essa è stata utilizzata per ridurre attraverso un kernel le differenze in eccesso tra i vari frame delle video sequenze, in modo da non avere troppa dispersione delle informazioni.</a:t>
            </a:r>
          </a:p>
          <a:p>
            <a:pPr marL="0" indent="0">
              <a:buNone/>
            </a:pPr>
            <a:endParaRPr lang="it-IT" sz="1600">
              <a:effectLst/>
              <a:ea typeface="SimSun" panose="02010600030101010101" pitchFamily="2" charset="-122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12CDF3A-4724-481D-88DC-E7E18DECB39F}"/>
              </a:ext>
            </a:extLst>
          </p:cNvPr>
          <p:cNvSpPr txBox="1">
            <a:spLocks/>
          </p:cNvSpPr>
          <p:nvPr/>
        </p:nvSpPr>
        <p:spPr>
          <a:xfrm>
            <a:off x="2470952" y="3861604"/>
            <a:ext cx="2171087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STATO FASE 3</a:t>
            </a:r>
            <a:endParaRPr lang="it-IT" sz="180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1CAA381-F0AF-4183-A7DD-9D5D06B62CD3}"/>
              </a:ext>
            </a:extLst>
          </p:cNvPr>
          <p:cNvSpPr txBox="1">
            <a:spLocks/>
          </p:cNvSpPr>
          <p:nvPr/>
        </p:nvSpPr>
        <p:spPr>
          <a:xfrm>
            <a:off x="8071612" y="3861604"/>
            <a:ext cx="2596310" cy="368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RISULTATO FINALE</a:t>
            </a:r>
            <a:endParaRPr lang="it-IT" sz="180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D9BA5A8-1165-470A-918D-4331990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24462" y="4324176"/>
            <a:ext cx="1464066" cy="146406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3D4DA1-77BA-4DFF-A026-3A40062F47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35505" y="4324176"/>
            <a:ext cx="1464066" cy="146406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61B7F15-640F-4512-9086-E332F075E92D}"/>
              </a:ext>
            </a:extLst>
          </p:cNvPr>
          <p:cNvCxnSpPr>
            <a:cxnSpLocks/>
          </p:cNvCxnSpPr>
          <p:nvPr/>
        </p:nvCxnSpPr>
        <p:spPr>
          <a:xfrm>
            <a:off x="5264458" y="4935984"/>
            <a:ext cx="2050742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D1390BA4-6A19-4A24-B5BA-834F5094D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t="46371" r="36537" b="-45"/>
          <a:stretch/>
        </p:blipFill>
        <p:spPr bwMode="auto">
          <a:xfrm>
            <a:off x="4679494" y="4449199"/>
            <a:ext cx="3220670" cy="384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IL DATASET RISULTANTE</a:t>
            </a:r>
            <a:endParaRPr lang="it-IT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D898F20-F28B-4F5F-AC5C-1191CE64F7F3}"/>
              </a:ext>
            </a:extLst>
          </p:cNvPr>
          <p:cNvSpPr txBox="1"/>
          <p:nvPr/>
        </p:nvSpPr>
        <p:spPr>
          <a:xfrm>
            <a:off x="403564" y="1836744"/>
            <a:ext cx="113848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 b="1">
                <a:effectLst/>
                <a:ea typeface="SimSun" panose="02010600030101010101" pitchFamily="2" charset="-122"/>
              </a:rPr>
              <a:t>I risultati finali </a:t>
            </a:r>
            <a:r>
              <a:rPr lang="it-IT" sz="1600">
                <a:effectLst/>
                <a:ea typeface="SimSun" panose="02010600030101010101" pitchFamily="2" charset="-122"/>
              </a:rPr>
              <a:t>di questi step sono stati inseriti in un nuovo dataset chiamato per convenzione ‘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binary</a:t>
            </a:r>
            <a:r>
              <a:rPr lang="it-IT" sz="1600" i="1">
                <a:effectLst/>
                <a:ea typeface="SimSun" panose="02010600030101010101" pitchFamily="2" charset="-122"/>
              </a:rPr>
              <a:t>’.</a:t>
            </a:r>
          </a:p>
          <a:p>
            <a:pPr algn="just"/>
            <a:endParaRPr lang="it-IT" sz="1600">
              <a:ea typeface="SimSun" panose="02010600030101010101" pitchFamily="2" charset="-122"/>
            </a:endParaRPr>
          </a:p>
          <a:p>
            <a:pPr algn="just"/>
            <a:r>
              <a:rPr lang="it-IT" sz="1600">
                <a:ea typeface="SimSun" panose="02010600030101010101" pitchFamily="2" charset="-122"/>
              </a:rPr>
              <a:t>Esso </a:t>
            </a:r>
            <a:r>
              <a:rPr lang="it-IT" sz="1600">
                <a:effectLst/>
                <a:ea typeface="SimSun" panose="02010600030101010101" pitchFamily="2" charset="-122"/>
              </a:rPr>
              <a:t>è stato poi elaborato in modo da estrarne solo le video sequenze catalogate dalle emozioni ed è stato </a:t>
            </a:r>
            <a:r>
              <a:rPr lang="it-IT" sz="1600" b="1">
                <a:effectLst/>
                <a:ea typeface="SimSun" panose="02010600030101010101" pitchFamily="2" charset="-122"/>
              </a:rPr>
              <a:t>suddiviso in base alla varie emozioni. 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B6A478-C4F7-4AA1-AA2A-31A23E0B65DB}"/>
              </a:ext>
            </a:extLst>
          </p:cNvPr>
          <p:cNvSpPr txBox="1"/>
          <p:nvPr/>
        </p:nvSpPr>
        <p:spPr>
          <a:xfrm>
            <a:off x="403564" y="2984984"/>
            <a:ext cx="113848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Il dataset così prodotto è stato poi elaborato ulteriormente per bilanciare la quantità di video presente per ogni emozione e la quantità media di frame per ogni video. </a:t>
            </a:r>
          </a:p>
          <a:p>
            <a:endParaRPr lang="it-IT" sz="1600">
              <a:ea typeface="SimSun" panose="02010600030101010101" pitchFamily="2" charset="-122"/>
            </a:endParaRPr>
          </a:p>
          <a:p>
            <a:r>
              <a:rPr lang="it-IT" sz="1600">
                <a:effectLst/>
                <a:ea typeface="SimSun" panose="02010600030101010101" pitchFamily="2" charset="-122"/>
              </a:rPr>
              <a:t>In questo modo si evita che la rete si discosti da un valore reale e che propendi verso l’emozione con il maggior numero di video sequenze.</a:t>
            </a:r>
          </a:p>
          <a:p>
            <a:endParaRPr lang="it-IT" sz="1600">
              <a:ea typeface="SimSun" panose="02010600030101010101" pitchFamily="2" charset="-122"/>
            </a:endParaRPr>
          </a:p>
          <a:p>
            <a:r>
              <a:rPr lang="it-IT" sz="1600" b="1">
                <a:ea typeface="SimSun" panose="02010600030101010101" pitchFamily="2" charset="-122"/>
              </a:rPr>
              <a:t>Risultato:</a:t>
            </a:r>
            <a:r>
              <a:rPr lang="it-IT" sz="1600">
                <a:ea typeface="SimSun" panose="02010600030101010101" pitchFamily="2" charset="-122"/>
              </a:rPr>
              <a:t> il nostro dataset è pronto per essere utilizzato nella fase di </a:t>
            </a:r>
            <a:r>
              <a:rPr lang="it-IT" sz="1600" i="1">
                <a:ea typeface="SimSun" panose="02010600030101010101" pitchFamily="2" charset="-122"/>
              </a:rPr>
              <a:t>addestramento della rete neurale.</a:t>
            </a:r>
            <a:endParaRPr lang="it-IT" sz="1600" b="1" i="1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0A39E9-8B3D-472F-B1EC-DAE9A29C4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9" y="5104647"/>
            <a:ext cx="4621766" cy="12162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452F01-AB42-4015-BFD0-050395D6C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837" y="5013657"/>
            <a:ext cx="4925598" cy="1398234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2170ED5B-9C82-4F9B-8C2B-D461961FAE2E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185825" y="5712774"/>
            <a:ext cx="1677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539F4077-78D6-4C13-8F0D-F15CA6F6A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70" y="3322989"/>
            <a:ext cx="65055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7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203" r="42109"/>
          <a:stretch/>
        </p:blipFill>
        <p:spPr>
          <a:xfrm>
            <a:off x="6743703" y="0"/>
            <a:ext cx="5448297" cy="6858000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RETE NEURALE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/>
          </a:bodyPr>
          <a:lstStyle/>
          <a:p>
            <a:pPr rtl="0"/>
            <a:r>
              <a:rPr lang="it-IT" sz="1700"/>
              <a:t>Brevi cenni sulla rete neurale utilizzata.</a:t>
            </a:r>
          </a:p>
        </p:txBody>
      </p:sp>
    </p:spTree>
    <p:extLst>
      <p:ext uri="{BB962C8B-B14F-4D97-AF65-F5344CB8AC3E}">
        <p14:creationId xmlns:p14="http://schemas.microsoft.com/office/powerpoint/2010/main" val="59668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>
            <a:normAutofit/>
          </a:bodyPr>
          <a:lstStyle/>
          <a:p>
            <a:r>
              <a:rPr lang="it-IT" b="1"/>
              <a:t>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07365" y="1653055"/>
            <a:ext cx="5079476" cy="5040708"/>
          </a:xfrm>
        </p:spPr>
        <p:txBody>
          <a:bodyPr rtlCol="0">
            <a:normAutofit fontScale="62500" lnSpcReduction="20000"/>
          </a:bodyPr>
          <a:lstStyle/>
          <a:p>
            <a:pPr marL="0" indent="0" rtl="0">
              <a:buNone/>
            </a:pPr>
            <a:r>
              <a:rPr lang="it-IT" sz="2600"/>
              <a:t>La rete neurale utilizzata è la </a:t>
            </a:r>
            <a:r>
              <a:rPr lang="it-IT" sz="2600" b="1">
                <a:effectLst/>
              </a:rPr>
              <a:t>ConvLSTM2D, </a:t>
            </a:r>
            <a:r>
              <a:rPr lang="it-IT" sz="2600"/>
              <a:t>essa è una rete neurale ricorrente </a:t>
            </a:r>
            <a:r>
              <a:rPr lang="it-IT" sz="2600" err="1"/>
              <a:t>convoluzionale</a:t>
            </a:r>
            <a:r>
              <a:rPr lang="it-IT" sz="2600"/>
              <a:t> e bidimensionale (il kernel scorre lungo due dimensioni sui dati) che </a:t>
            </a:r>
            <a:r>
              <a:rPr lang="it-IT" sz="2600">
                <a:effectLst/>
              </a:rPr>
              <a:t>risulta molto simile ad una LSTM.</a:t>
            </a:r>
            <a:br>
              <a:rPr lang="it-IT" sz="2600">
                <a:effectLst/>
              </a:rPr>
            </a:br>
            <a:br>
              <a:rPr lang="it-IT" sz="2600">
                <a:effectLst/>
              </a:rPr>
            </a:br>
            <a:r>
              <a:rPr lang="it-IT" sz="2600">
                <a:effectLst/>
              </a:rPr>
              <a:t>Una </a:t>
            </a:r>
            <a:r>
              <a:rPr lang="it-IT" sz="2600"/>
              <a:t>LSTM è una classe di reti neurali ricorrenti capaci di </a:t>
            </a:r>
            <a:r>
              <a:rPr lang="it-IT" sz="2600">
                <a:effectLst/>
              </a:rPr>
              <a:t>apprendere e ricordare su lunghe sequenze di dati in input.</a:t>
            </a:r>
          </a:p>
          <a:p>
            <a:pPr marL="0" indent="0" rtl="0">
              <a:buNone/>
            </a:pPr>
            <a:r>
              <a:rPr lang="it-IT" sz="2600">
                <a:effectLst/>
              </a:rPr>
              <a:t>La differenza è che </a:t>
            </a:r>
            <a:r>
              <a:rPr lang="it-IT" sz="2600"/>
              <a:t>la ConvLSTM2D ha </a:t>
            </a:r>
            <a:r>
              <a:rPr lang="it-IT" sz="2600">
                <a:effectLst/>
              </a:rPr>
              <a:t>trasformazioni di input e trasformazioni ricorrenti che sono entrambi </a:t>
            </a:r>
            <a:r>
              <a:rPr lang="it-IT" sz="2600" err="1">
                <a:effectLst/>
              </a:rPr>
              <a:t>convoluzionali</a:t>
            </a:r>
            <a:r>
              <a:rPr lang="it-IT" sz="2600">
                <a:effectLst/>
              </a:rPr>
              <a:t>.</a:t>
            </a:r>
            <a:br>
              <a:rPr lang="it-IT" sz="2600">
                <a:effectLst/>
              </a:rPr>
            </a:br>
            <a:br>
              <a:rPr lang="it-IT" sz="2600">
                <a:effectLst/>
              </a:rPr>
            </a:br>
            <a:r>
              <a:rPr lang="it-IT" sz="2600" b="1">
                <a:effectLst/>
              </a:rPr>
              <a:t>In sintesi</a:t>
            </a:r>
            <a:r>
              <a:rPr lang="it-IT" sz="2600">
                <a:effectLst/>
              </a:rPr>
              <a:t>, la rete utilizza la convoluzione per processare i dati in input ed inserisce il tutto in un modulo LSTM; inoltre utilizza dei kernel </a:t>
            </a:r>
            <a:r>
              <a:rPr lang="it-IT" sz="2600" err="1">
                <a:effectLst/>
              </a:rPr>
              <a:t>convoluzionali</a:t>
            </a:r>
            <a:r>
              <a:rPr lang="it-IT" sz="2600">
                <a:effectLst/>
              </a:rPr>
              <a:t> grazie ai quali si riescono ad ottenere dei filtri sulle immagini che identificano e mettono in risalto determinate caratteristiche</a:t>
            </a:r>
            <a:br>
              <a:rPr lang="it-IT" sz="2600">
                <a:effectLst/>
              </a:rPr>
            </a:br>
            <a:br>
              <a:rPr lang="it-IT" sz="2600">
                <a:effectLst/>
              </a:rPr>
            </a:br>
            <a:r>
              <a:rPr lang="it-IT" sz="2600">
                <a:effectLst/>
                <a:ea typeface="SimSun" panose="02010600030101010101" pitchFamily="2" charset="-122"/>
              </a:rPr>
              <a:t>La rete utilizza il </a:t>
            </a:r>
            <a:r>
              <a:rPr lang="it-IT" sz="2600" err="1">
                <a:effectLst/>
                <a:ea typeface="SimSun" panose="02010600030101010101" pitchFamily="2" charset="-122"/>
              </a:rPr>
              <a:t>layer</a:t>
            </a:r>
            <a:r>
              <a:rPr lang="it-IT" sz="2600">
                <a:effectLst/>
                <a:ea typeface="SimSun" panose="02010600030101010101" pitchFamily="2" charset="-122"/>
              </a:rPr>
              <a:t> </a:t>
            </a:r>
            <a:r>
              <a:rPr lang="it-IT" sz="2600" b="1">
                <a:effectLst/>
                <a:ea typeface="SimSun" panose="02010600030101010101" pitchFamily="2" charset="-122"/>
              </a:rPr>
              <a:t>ConvLSTM2D</a:t>
            </a:r>
            <a:r>
              <a:rPr lang="it-IT" sz="2600">
                <a:effectLst/>
                <a:ea typeface="SimSun" panose="02010600030101010101" pitchFamily="2" charset="-122"/>
              </a:rPr>
              <a:t>, poi uno strato di </a:t>
            </a:r>
            <a:r>
              <a:rPr lang="it-IT" sz="2600" b="1">
                <a:effectLst/>
                <a:ea typeface="SimSun" panose="02010600030101010101" pitchFamily="2" charset="-122"/>
              </a:rPr>
              <a:t>Dropout</a:t>
            </a:r>
            <a:r>
              <a:rPr lang="it-IT" sz="2600">
                <a:effectLst/>
                <a:ea typeface="SimSun" panose="02010600030101010101" pitchFamily="2" charset="-122"/>
              </a:rPr>
              <a:t>, uno strato di </a:t>
            </a:r>
            <a:r>
              <a:rPr lang="it-IT" sz="2600" b="1" err="1">
                <a:effectLst/>
                <a:ea typeface="SimSun" panose="02010600030101010101" pitchFamily="2" charset="-122"/>
              </a:rPr>
              <a:t>Flatten</a:t>
            </a:r>
            <a:r>
              <a:rPr lang="it-IT" sz="2600">
                <a:effectLst/>
                <a:ea typeface="SimSun" panose="02010600030101010101" pitchFamily="2" charset="-122"/>
              </a:rPr>
              <a:t> per rendere la matrice 1D, e due strati di </a:t>
            </a:r>
            <a:r>
              <a:rPr lang="it-IT" sz="2600" b="1">
                <a:effectLst/>
                <a:ea typeface="SimSun" panose="02010600030101010101" pitchFamily="2" charset="-122"/>
              </a:rPr>
              <a:t>Dense</a:t>
            </a:r>
            <a:r>
              <a:rPr lang="it-IT" sz="2600">
                <a:effectLst/>
                <a:ea typeface="SimSun" panose="02010600030101010101" pitchFamily="2" charset="-122"/>
              </a:rPr>
              <a:t> di cui il secondo con parametro il numero di classi.</a:t>
            </a:r>
            <a:br>
              <a:rPr lang="it-IT" sz="2600">
                <a:effectLst/>
                <a:ea typeface="SimSun" panose="02010600030101010101" pitchFamily="2" charset="-122"/>
              </a:rPr>
            </a:br>
            <a:endParaRPr lang="it-IT" sz="2600">
              <a:effectLst/>
            </a:endParaRPr>
          </a:p>
          <a:p>
            <a:pPr marL="0" indent="0" rtl="0">
              <a:buNone/>
            </a:pPr>
            <a:endParaRPr lang="it-IT" sz="1500" b="1"/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244B3E2-D88B-4F29-AC25-5952B587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285" y="2740869"/>
            <a:ext cx="3057252" cy="3144352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2D44E32-5D2E-425A-9DD6-A42FD295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947" y="1653054"/>
            <a:ext cx="3141928" cy="89190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6C6464E-3D10-4161-8C94-193D63ACDEE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8772911" y="2544956"/>
            <a:ext cx="0" cy="195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38962C-4C07-4134-AE24-31D079BD3E13}"/>
              </a:ext>
            </a:extLst>
          </p:cNvPr>
          <p:cNvSpPr txBox="1"/>
          <p:nvPr/>
        </p:nvSpPr>
        <p:spPr>
          <a:xfrm>
            <a:off x="7857807" y="6172200"/>
            <a:ext cx="183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[0, 0, 0, 1, 0, 0, 0]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A25CA5B-B135-42CA-A39A-4D7EAF296B42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8772911" y="5885221"/>
            <a:ext cx="0" cy="28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59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697" r="52547"/>
          <a:stretch/>
        </p:blipFill>
        <p:spPr>
          <a:xfrm>
            <a:off x="6743703" y="0"/>
            <a:ext cx="5448297" cy="6858000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ADDESTRAMENTO RETE NEURALE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/>
          </a:bodyPr>
          <a:lstStyle/>
          <a:p>
            <a:pPr rtl="0"/>
            <a:r>
              <a:rPr lang="it-IT" sz="1700"/>
              <a:t>Le fasi di addestramento della rete neurale.</a:t>
            </a:r>
          </a:p>
        </p:txBody>
      </p:sp>
    </p:spTree>
    <p:extLst>
      <p:ext uri="{BB962C8B-B14F-4D97-AF65-F5344CB8AC3E}">
        <p14:creationId xmlns:p14="http://schemas.microsoft.com/office/powerpoint/2010/main" val="53626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1226" y="1624613"/>
            <a:ext cx="11487705" cy="514904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1600"/>
              <a:t>La parte di addestramento della rete neurale è sicuramente la fase più importante ed impegnativa.</a:t>
            </a:r>
            <a:br>
              <a:rPr lang="it-IT" sz="1600"/>
            </a:br>
            <a:r>
              <a:rPr lang="it-IT" sz="1600"/>
              <a:t>Durante questa fase </a:t>
            </a:r>
            <a:r>
              <a:rPr lang="it-IT" sz="1600">
                <a:effectLst/>
                <a:ea typeface="SimSun" panose="02010600030101010101" pitchFamily="2" charset="-122"/>
              </a:rPr>
              <a:t>sono state testate varie configurazioni sia del dataset che della rete stessa per giungere al risultato ottimale. </a:t>
            </a:r>
            <a:endParaRPr lang="it-IT" sz="1600">
              <a:ea typeface="SimSun" panose="02010600030101010101" pitchFamily="2" charset="-122"/>
            </a:endParaRPr>
          </a:p>
          <a:p>
            <a:pPr marL="0" indent="0" algn="ctr">
              <a:buNone/>
            </a:pPr>
            <a:r>
              <a:rPr lang="it-IT" sz="1600" b="1" i="1">
                <a:ea typeface="SimSun" panose="02010600030101010101" pitchFamily="2" charset="-122"/>
              </a:rPr>
              <a:t>FASE I</a:t>
            </a:r>
            <a:r>
              <a:rPr lang="it-IT" sz="1600" b="1">
                <a:ea typeface="SimSun" panose="02010600030101010101" pitchFamily="2" charset="-122"/>
              </a:rPr>
              <a:t>: dataset con frame di </a:t>
            </a:r>
            <a:r>
              <a:rPr lang="it-IT" sz="1600" b="1">
                <a:effectLst/>
                <a:ea typeface="SimSun" panose="02010600030101010101" pitchFamily="2" charset="-122"/>
              </a:rPr>
              <a:t>dimensione 267x267 </a:t>
            </a:r>
            <a:endParaRPr lang="it-IT" sz="1600" b="1"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ea typeface="SimSun" panose="02010600030101010101" pitchFamily="2" charset="-122"/>
              </a:rPr>
              <a:t>L</a:t>
            </a:r>
            <a:r>
              <a:rPr lang="it-IT" sz="1600">
                <a:effectLst/>
                <a:ea typeface="SimSun" panose="02010600030101010101" pitchFamily="2" charset="-122"/>
              </a:rPr>
              <a:t>a </a:t>
            </a:r>
            <a:r>
              <a:rPr lang="it-IT" sz="1600" b="1">
                <a:effectLst/>
                <a:ea typeface="SimSun" panose="02010600030101010101" pitchFamily="2" charset="-122"/>
              </a:rPr>
              <a:t>rete è stata addestrata con il dataset 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binary</a:t>
            </a:r>
            <a:r>
              <a:rPr lang="it-IT" sz="1600" b="1">
                <a:effectLst/>
                <a:ea typeface="SimSun" panose="02010600030101010101" pitchFamily="2" charset="-122"/>
              </a:rPr>
              <a:t> costruito e bilanciato in precedenza</a:t>
            </a:r>
            <a:r>
              <a:rPr lang="it-IT" sz="1600">
                <a:effectLst/>
                <a:ea typeface="SimSun" panose="02010600030101010101" pitchFamily="2" charset="-122"/>
              </a:rPr>
              <a:t>, aggiungendo dei frame di </a:t>
            </a:r>
            <a:r>
              <a:rPr lang="it-IT" sz="1600" i="1" err="1">
                <a:effectLst/>
                <a:ea typeface="SimSun" panose="02010600030101010101" pitchFamily="2" charset="-122"/>
              </a:rPr>
              <a:t>padding</a:t>
            </a:r>
            <a:r>
              <a:rPr lang="it-IT" sz="1600">
                <a:effectLst/>
                <a:ea typeface="SimSun" panose="02010600030101010101" pitchFamily="2" charset="-122"/>
              </a:rPr>
              <a:t> per fare in modo che ogni video abbia lo stesso numero di frame e che quindi il dataset fosse accettato dalla rete. </a:t>
            </a:r>
          </a:p>
          <a:p>
            <a:pPr marL="0" indent="0">
              <a:buNone/>
            </a:pPr>
            <a:endParaRPr lang="it-IT" sz="1600">
              <a:ea typeface="SimSun" panose="02010600030101010101" pitchFamily="2" charset="-122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66E2F-F836-4146-A648-75A2B79D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031" y="3517461"/>
            <a:ext cx="7401938" cy="313001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3F7BDF8-4C91-46C1-8EF9-336D45AA135F}"/>
              </a:ext>
            </a:extLst>
          </p:cNvPr>
          <p:cNvSpPr txBox="1"/>
          <p:nvPr/>
        </p:nvSpPr>
        <p:spPr>
          <a:xfrm>
            <a:off x="4714042" y="3915052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Totale: 39 frame</a:t>
            </a:r>
          </a:p>
        </p:txBody>
      </p:sp>
    </p:spTree>
    <p:extLst>
      <p:ext uri="{BB962C8B-B14F-4D97-AF65-F5344CB8AC3E}">
        <p14:creationId xmlns:p14="http://schemas.microsoft.com/office/powerpoint/2010/main" val="3974490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9844" r="15468"/>
          <a:stretch/>
        </p:blipFill>
        <p:spPr>
          <a:xfrm>
            <a:off x="6743703" y="0"/>
            <a:ext cx="5448297" cy="6858000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INTRODUZIONE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it-IT"/>
              <a:t>Introduzione dei concetti fondamentali del riconoscimento delle espressioni facciali e delle emozioni</a:t>
            </a:r>
          </a:p>
        </p:txBody>
      </p:sp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1226" y="1624613"/>
            <a:ext cx="11487705" cy="5149049"/>
          </a:xfrm>
        </p:spPr>
        <p:txBody>
          <a:bodyPr rtlCol="0">
            <a:normAutofit/>
          </a:bodyPr>
          <a:lstStyle/>
          <a:p>
            <a:pPr marL="342900" indent="-342900">
              <a:buAutoNum type="arabicPeriod" startAt="2"/>
            </a:pPr>
            <a:r>
              <a:rPr lang="it-IT" sz="1600"/>
              <a:t>Entrano in gioco adesso due file utili per l’allenamento e la previsione, </a:t>
            </a:r>
            <a:r>
              <a:rPr lang="it-IT" sz="1600" b="1"/>
              <a:t>ossia i file di </a:t>
            </a:r>
            <a:r>
              <a:rPr lang="it-IT" sz="1600" b="1" i="1"/>
              <a:t>test</a:t>
            </a:r>
            <a:r>
              <a:rPr lang="it-IT" sz="1600" b="1"/>
              <a:t> e </a:t>
            </a:r>
            <a:r>
              <a:rPr lang="it-IT" sz="1600" b="1" i="1" err="1"/>
              <a:t>train</a:t>
            </a:r>
            <a:r>
              <a:rPr lang="it-IT" sz="1600"/>
              <a:t>.</a:t>
            </a:r>
            <a:br>
              <a:rPr lang="it-IT" sz="1600"/>
            </a:br>
            <a:r>
              <a:rPr lang="it-IT" sz="1600"/>
              <a:t> </a:t>
            </a:r>
            <a:br>
              <a:rPr lang="it-IT" sz="1600"/>
            </a:br>
            <a:r>
              <a:rPr lang="it-IT" sz="1600">
                <a:effectLst/>
                <a:ea typeface="SimSun" panose="02010600030101010101" pitchFamily="2" charset="-122"/>
              </a:rPr>
              <a:t>Utilizzando il file di 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train</a:t>
            </a:r>
            <a:r>
              <a:rPr lang="it-IT" sz="1600">
                <a:effectLst/>
                <a:ea typeface="SimSun" panose="02010600030101010101" pitchFamily="2" charset="-122"/>
              </a:rPr>
              <a:t> il nostro modello imparerà le relazioni tra le X (variabili di input) e Y (ovvero il target, l’output).   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In questa fase i modelli osservano, studiano, analizzano e cercano di fare previsioni su quanto imparato. </a:t>
            </a:r>
            <a:r>
              <a:rPr lang="it-IT" sz="1600"/>
              <a:t> </a:t>
            </a:r>
            <a:endParaRPr lang="it-IT" sz="1600">
              <a:effectLst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>
              <a:ea typeface="SimSun" panose="02010600030101010101" pitchFamily="2" charset="-12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E40A43-2703-480D-A237-C11C6AC705A5}"/>
              </a:ext>
            </a:extLst>
          </p:cNvPr>
          <p:cNvSpPr txBox="1"/>
          <p:nvPr/>
        </p:nvSpPr>
        <p:spPr>
          <a:xfrm>
            <a:off x="823774" y="2823174"/>
            <a:ext cx="105444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I file vengono creati utilizzando i dati processati in precedenza, e sono stati divisi in 70% </a:t>
            </a:r>
            <a:r>
              <a:rPr lang="it-IT" sz="1600" err="1">
                <a:effectLst/>
                <a:ea typeface="SimSun" panose="02010600030101010101" pitchFamily="2" charset="-122"/>
              </a:rPr>
              <a:t>train</a:t>
            </a:r>
            <a:r>
              <a:rPr lang="it-IT" sz="1600">
                <a:effectLst/>
                <a:ea typeface="SimSun" panose="02010600030101010101" pitchFamily="2" charset="-122"/>
              </a:rPr>
              <a:t> e 30% test.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75F3CD0-48DC-4DB3-8740-DED9A43E9558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2186507" y="3240834"/>
            <a:ext cx="4018571" cy="5581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84F9BA-95DC-49B0-8EE8-07DD5751D250}"/>
              </a:ext>
            </a:extLst>
          </p:cNvPr>
          <p:cNvSpPr txBox="1"/>
          <p:nvPr/>
        </p:nvSpPr>
        <p:spPr>
          <a:xfrm>
            <a:off x="823774" y="3916547"/>
            <a:ext cx="1054445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Il modello può così </a:t>
            </a:r>
            <a:r>
              <a:rPr lang="it-IT" sz="1600" b="1">
                <a:effectLst/>
                <a:ea typeface="SimSun" panose="02010600030101010101" pitchFamily="2" charset="-122"/>
              </a:rPr>
              <a:t>confrontare il risultato della sua predizione con quello reale</a:t>
            </a:r>
            <a:r>
              <a:rPr lang="it-IT" sz="1600">
                <a:effectLst/>
                <a:ea typeface="SimSun" panose="02010600030101010101" pitchFamily="2" charset="-122"/>
              </a:rPr>
              <a:t> e di conseguenza aggiornare i vari parametri per ridurre al minino l’errore.</a:t>
            </a:r>
          </a:p>
          <a:p>
            <a:endParaRPr lang="it-IT" sz="1600">
              <a:ea typeface="SimSun" panose="02010600030101010101" pitchFamily="2" charset="-122"/>
            </a:endParaRPr>
          </a:p>
          <a:p>
            <a:r>
              <a:rPr lang="it-IT">
                <a:latin typeface="Times New Roman" panose="02020603050405020304" pitchFamily="18" charset="0"/>
                <a:ea typeface="SimSun" panose="02010600030101010101" pitchFamily="2" charset="-122"/>
              </a:rPr>
              <a:t>I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 file di </a:t>
            </a:r>
            <a:r>
              <a:rPr lang="it-IT" sz="1800" b="1" i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test 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è uguale a quello di </a:t>
            </a:r>
            <a:r>
              <a:rPr lang="it-IT" sz="180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train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ma viene utilizzato per validare il nostro modello.</a:t>
            </a:r>
          </a:p>
          <a:p>
            <a:endParaRPr lang="it-IT" sz="16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289B873-301A-4390-9CF3-406D37CA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71" y="3381788"/>
            <a:ext cx="4276725" cy="27622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F11DB59-E371-4CB0-994F-93510FFA72C1}"/>
              </a:ext>
            </a:extLst>
          </p:cNvPr>
          <p:cNvSpPr txBox="1"/>
          <p:nvPr/>
        </p:nvSpPr>
        <p:spPr>
          <a:xfrm>
            <a:off x="823774" y="5270764"/>
            <a:ext cx="10544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>
                <a:effectLst/>
                <a:ea typeface="SimSun" panose="02010600030101010101" pitchFamily="2" charset="-122"/>
              </a:rPr>
              <a:t>Viene infine eseguita la compilazione del modello ed il </a:t>
            </a:r>
            <a:r>
              <a:rPr lang="it-IT" sz="1800" err="1">
                <a:effectLst/>
                <a:ea typeface="SimSun" panose="02010600030101010101" pitchFamily="2" charset="-122"/>
              </a:rPr>
              <a:t>fit</a:t>
            </a:r>
            <a:r>
              <a:rPr lang="it-IT" sz="1800">
                <a:effectLst/>
                <a:ea typeface="SimSun" panose="02010600030101010101" pitchFamily="2" charset="-122"/>
              </a:rPr>
              <a:t> e poi vengono stampati il </a:t>
            </a:r>
            <a:r>
              <a:rPr lang="it-IT" sz="1800" b="1" err="1">
                <a:effectLst/>
                <a:ea typeface="SimSun" panose="02010600030101010101" pitchFamily="2" charset="-122"/>
              </a:rPr>
              <a:t>classification</a:t>
            </a:r>
            <a:r>
              <a:rPr lang="it-IT" sz="1800">
                <a:effectLst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ea typeface="SimSun" panose="02010600030101010101" pitchFamily="2" charset="-122"/>
              </a:rPr>
              <a:t>report</a:t>
            </a:r>
            <a:r>
              <a:rPr lang="it-IT" sz="1800">
                <a:effectLst/>
                <a:ea typeface="SimSun" panose="02010600030101010101" pitchFamily="2" charset="-122"/>
              </a:rPr>
              <a:t>, la </a:t>
            </a:r>
            <a:r>
              <a:rPr lang="it-IT" sz="1800" b="1">
                <a:effectLst/>
                <a:ea typeface="SimSun" panose="02010600030101010101" pitchFamily="2" charset="-122"/>
              </a:rPr>
              <a:t>matrice</a:t>
            </a:r>
            <a:r>
              <a:rPr lang="it-IT" sz="1800">
                <a:effectLst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ea typeface="SimSun" panose="02010600030101010101" pitchFamily="2" charset="-122"/>
              </a:rPr>
              <a:t>di</a:t>
            </a:r>
            <a:r>
              <a:rPr lang="it-IT" sz="1800">
                <a:effectLst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ea typeface="SimSun" panose="02010600030101010101" pitchFamily="2" charset="-122"/>
              </a:rPr>
              <a:t>confusione</a:t>
            </a:r>
            <a:r>
              <a:rPr lang="it-IT" sz="1800">
                <a:effectLst/>
                <a:ea typeface="SimSun" panose="02010600030101010101" pitchFamily="2" charset="-122"/>
              </a:rPr>
              <a:t> e i </a:t>
            </a:r>
            <a:r>
              <a:rPr lang="it-IT" sz="1800" b="1">
                <a:effectLst/>
                <a:ea typeface="SimSun" panose="02010600030101010101" pitchFamily="2" charset="-122"/>
              </a:rPr>
              <a:t>grafici</a:t>
            </a:r>
            <a:r>
              <a:rPr lang="it-IT" sz="1800">
                <a:effectLst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ea typeface="SimSun" panose="02010600030101010101" pitchFamily="2" charset="-122"/>
              </a:rPr>
              <a:t>di</a:t>
            </a:r>
            <a:r>
              <a:rPr lang="it-IT" sz="1800">
                <a:effectLst/>
                <a:ea typeface="SimSun" panose="02010600030101010101" pitchFamily="2" charset="-122"/>
              </a:rPr>
              <a:t> </a:t>
            </a:r>
            <a:r>
              <a:rPr lang="it-IT" sz="1800" b="1" err="1">
                <a:effectLst/>
                <a:ea typeface="SimSun" panose="02010600030101010101" pitchFamily="2" charset="-122"/>
              </a:rPr>
              <a:t>accuracy</a:t>
            </a:r>
            <a:r>
              <a:rPr lang="it-IT" sz="1800">
                <a:effectLst/>
                <a:ea typeface="SimSun" panose="02010600030101010101" pitchFamily="2" charset="-122"/>
              </a:rPr>
              <a:t> e </a:t>
            </a:r>
            <a:r>
              <a:rPr lang="it-IT" sz="1800" b="1" err="1">
                <a:effectLst/>
                <a:ea typeface="SimSun" panose="02010600030101010101" pitchFamily="2" charset="-122"/>
              </a:rPr>
              <a:t>loss</a:t>
            </a:r>
            <a:r>
              <a:rPr lang="it-IT" sz="1800">
                <a:effectLst/>
                <a:ea typeface="SimSun" panose="02010600030101010101" pitchFamily="2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980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E3C10F-E8C2-490D-BA72-E4C4A6438839}"/>
              </a:ext>
            </a:extLst>
          </p:cNvPr>
          <p:cNvSpPr txBox="1"/>
          <p:nvPr/>
        </p:nvSpPr>
        <p:spPr>
          <a:xfrm>
            <a:off x="352148" y="1599582"/>
            <a:ext cx="1148770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Il </a:t>
            </a:r>
            <a:r>
              <a:rPr lang="it-IT" sz="1600" b="1" err="1">
                <a:effectLst/>
                <a:ea typeface="SimSun" panose="02010600030101010101" pitchFamily="2" charset="-122"/>
              </a:rPr>
              <a:t>classification</a:t>
            </a:r>
            <a:r>
              <a:rPr lang="it-IT" sz="1600">
                <a:effectLst/>
                <a:ea typeface="SimSun" panose="02010600030101010101" pitchFamily="2" charset="-122"/>
              </a:rPr>
              <a:t> </a:t>
            </a:r>
            <a:r>
              <a:rPr lang="it-IT" sz="1600" b="1">
                <a:effectLst/>
                <a:ea typeface="SimSun" panose="02010600030101010101" pitchFamily="2" charset="-122"/>
              </a:rPr>
              <a:t>report</a:t>
            </a:r>
            <a:r>
              <a:rPr lang="it-IT" sz="1600">
                <a:effectLst/>
                <a:ea typeface="SimSun" panose="02010600030101010101" pitchFamily="2" charset="-122"/>
              </a:rPr>
              <a:t> utilizza le seguenti metriche base della </a:t>
            </a:r>
            <a:r>
              <a:rPr lang="it-IT" sz="1600" b="1">
                <a:effectLst/>
                <a:ea typeface="SimSun" panose="02010600030101010101" pitchFamily="2" charset="-122"/>
              </a:rPr>
              <a:t>matrice di confusione</a:t>
            </a:r>
            <a:r>
              <a:rPr lang="it-IT" sz="1600">
                <a:effectLst/>
                <a:ea typeface="SimSun" panose="02010600030101010101" pitchFamily="2" charset="-122"/>
              </a:rPr>
              <a:t>: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endParaRPr lang="it-IT" sz="160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 err="1">
                <a:effectLst/>
                <a:ea typeface="SimSun" panose="02010600030101010101" pitchFamily="2" charset="-122"/>
              </a:rPr>
              <a:t>Accuracy</a:t>
            </a:r>
            <a:r>
              <a:rPr lang="it-IT" sz="1600" b="1" i="1">
                <a:effectLst/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indica l’accuratezza del modello e viene utilizzata per valutare i modelli di classificazione.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kumimoji="0" lang="it-IT" altLang="it-IT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La migliore accuratezza è 1, mentre la peggiore è 0.</a:t>
            </a:r>
            <a:endParaRPr lang="it-IT" sz="1600" b="1" i="1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i="1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>
                <a:effectLst/>
                <a:ea typeface="SimSun" panose="02010600030101010101" pitchFamily="2" charset="-122"/>
              </a:rPr>
              <a:t>recall: </a:t>
            </a:r>
            <a:r>
              <a:rPr lang="it-IT" sz="1600">
                <a:effectLst/>
                <a:ea typeface="SimSun" panose="02010600030101010101" pitchFamily="2" charset="-122"/>
              </a:rPr>
              <a:t>la capacità di un classificatore di trovare tutte le istanze positive. 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Per ogni classe è definito come il rapporto tra i veri positivi e la somma dei veri positivi e dei falsi negativi.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i="1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>
                <a:effectLst/>
                <a:ea typeface="SimSun" panose="02010600030101010101" pitchFamily="2" charset="-122"/>
              </a:rPr>
              <a:t>f-score: </a:t>
            </a:r>
            <a:r>
              <a:rPr lang="it-IT" sz="1600">
                <a:effectLst/>
                <a:ea typeface="SimSun" panose="02010600030101010101" pitchFamily="2" charset="-122"/>
              </a:rPr>
              <a:t>è una media armonica ponderata delle metriche </a:t>
            </a:r>
            <a:r>
              <a:rPr lang="it-IT" sz="1600" err="1">
                <a:effectLst/>
                <a:ea typeface="SimSun" panose="02010600030101010101" pitchFamily="2" charset="-122"/>
              </a:rPr>
              <a:t>precision</a:t>
            </a:r>
            <a:r>
              <a:rPr lang="it-IT" sz="1600">
                <a:effectLst/>
                <a:ea typeface="SimSun" panose="02010600030101010101" pitchFamily="2" charset="-122"/>
              </a:rPr>
              <a:t> e recall in modo tale che il punteggio migliore sia 1 e il peggiore sia 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 err="1">
                <a:ea typeface="SimSun" panose="02010600030101010101" pitchFamily="2" charset="-122"/>
              </a:rPr>
              <a:t>p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recision</a:t>
            </a:r>
            <a:r>
              <a:rPr lang="it-IT" sz="1600" b="1" i="1">
                <a:ea typeface="SimSun" panose="02010600030101010101" pitchFamily="2" charset="-122"/>
              </a:rPr>
              <a:t>:</a:t>
            </a:r>
            <a:r>
              <a:rPr lang="it-IT" sz="1600">
                <a:ea typeface="SimSun" panose="02010600030101010101" pitchFamily="2" charset="-122"/>
              </a:rPr>
              <a:t> </a:t>
            </a:r>
            <a:r>
              <a:rPr lang="it-IT" sz="1600">
                <a:effectLst/>
                <a:ea typeface="SimSun" panose="02010600030101010101" pitchFamily="2" charset="-122"/>
              </a:rPr>
              <a:t>l’abilità di un classificatore di non etichettare un’istanza positiva che è in realtà negativa.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Per ogni classe è definito come il rapporto tra veri positivi e la somma di veri e falsi positivi.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>
                <a:effectLst/>
                <a:ea typeface="SimSun" panose="02010600030101010101" pitchFamily="2" charset="-122"/>
              </a:rPr>
              <a:t>support</a:t>
            </a:r>
            <a:r>
              <a:rPr lang="it-IT" sz="1600" b="1" i="1"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il numero di video per labels.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>
                <a:effectLst/>
                <a:ea typeface="SimSun" panose="02010600030101010101" pitchFamily="2" charset="-122"/>
              </a:rPr>
              <a:t>macro 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average</a:t>
            </a:r>
            <a:r>
              <a:rPr lang="it-IT" sz="1600" b="1" i="1"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la media non ponderata per labels.</a:t>
            </a:r>
            <a:r>
              <a:rPr lang="it-IT" sz="1600" b="1" i="1">
                <a:ea typeface="SimSun" panose="02010600030101010101" pitchFamily="2" charset="-122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 i="1">
              <a:effectLst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i="1" err="1">
                <a:effectLst/>
                <a:ea typeface="SimSun" panose="02010600030101010101" pitchFamily="2" charset="-122"/>
              </a:rPr>
              <a:t>weighted</a:t>
            </a:r>
            <a:r>
              <a:rPr lang="it-IT" sz="1600" b="1" i="1">
                <a:effectLst/>
                <a:ea typeface="SimSun" panose="02010600030101010101" pitchFamily="2" charset="-122"/>
              </a:rPr>
              <a:t> 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average</a:t>
            </a:r>
            <a:r>
              <a:rPr lang="it-IT" sz="1600" b="1" i="1"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la media ponderata in base al numero di support per label.</a:t>
            </a:r>
          </a:p>
          <a:p>
            <a:endParaRPr lang="it-IT" sz="1600" i="1">
              <a:effectLst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795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010" y="1624415"/>
            <a:ext cx="11811980" cy="5149049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1600" b="1">
                <a:solidFill>
                  <a:srgbClr val="FF0000"/>
                </a:solidFill>
                <a:ea typeface="SimSun" panose="02010600030101010101" pitchFamily="2" charset="-122"/>
              </a:rPr>
              <a:t>PROBLEMA</a:t>
            </a:r>
            <a:r>
              <a:rPr lang="it-IT" sz="1600" b="1">
                <a:ea typeface="SimSun" panose="02010600030101010101" pitchFamily="2" charset="-122"/>
              </a:rPr>
              <a:t>: </a:t>
            </a:r>
            <a:r>
              <a:rPr lang="it-IT" sz="1600" b="1">
                <a:effectLst/>
                <a:ea typeface="SimSun" panose="02010600030101010101" pitchFamily="2" charset="-122"/>
              </a:rPr>
              <a:t>il modello appena descritto non è stato idoneo </a:t>
            </a:r>
            <a:r>
              <a:rPr lang="it-IT" sz="1600">
                <a:effectLst/>
                <a:ea typeface="SimSun" panose="02010600030101010101" pitchFamily="2" charset="-122"/>
              </a:rPr>
              <a:t>a causa della grandezza del dataset, infatti si parla di 39 frame a video di cui ognuno con dimensione 267x267 pixels. 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 b="1">
                <a:effectLst/>
                <a:ea typeface="SimSun" panose="02010600030101010101" pitchFamily="2" charset="-122"/>
              </a:rPr>
              <a:t>Infatti la rete non è riuscita nell’addestramento </a:t>
            </a:r>
            <a:r>
              <a:rPr lang="it-IT" sz="1600">
                <a:effectLst/>
                <a:ea typeface="SimSun" panose="02010600030101010101" pitchFamily="2" charset="-122"/>
              </a:rPr>
              <a:t>dando errori di </a:t>
            </a:r>
            <a:r>
              <a:rPr lang="it-IT" sz="1600" b="1" i="1">
                <a:effectLst/>
                <a:ea typeface="SimSun" panose="02010600030101010101" pitchFamily="2" charset="-122"/>
              </a:rPr>
              <a:t>out of </a:t>
            </a:r>
            <a:r>
              <a:rPr lang="it-IT" sz="1600" b="1" i="1" err="1">
                <a:effectLst/>
                <a:ea typeface="SimSun" panose="02010600030101010101" pitchFamily="2" charset="-122"/>
              </a:rPr>
              <a:t>memory</a:t>
            </a:r>
            <a:r>
              <a:rPr lang="it-IT" sz="1600" b="1" i="1">
                <a:effectLst/>
                <a:ea typeface="SimSun" panose="02010600030101010101" pitchFamily="2" charset="-122"/>
              </a:rPr>
              <a:t> </a:t>
            </a:r>
            <a:r>
              <a:rPr lang="it-IT" sz="1600">
                <a:effectLst/>
                <a:ea typeface="SimSun" panose="02010600030101010101" pitchFamily="2" charset="-122"/>
              </a:rPr>
              <a:t>(memoria insufficiente). </a:t>
            </a:r>
          </a:p>
          <a:p>
            <a:pPr marL="0" indent="0" algn="ctr">
              <a:buNone/>
            </a:pPr>
            <a:r>
              <a:rPr lang="it-IT" sz="1600">
                <a:ea typeface="SimSun" panose="02010600030101010101" pitchFamily="2" charset="-122"/>
              </a:rPr>
              <a:t> </a:t>
            </a:r>
            <a:r>
              <a:rPr lang="it-IT" sz="1600" b="1" i="1">
                <a:ea typeface="SimSun" panose="02010600030101010101" pitchFamily="2" charset="-122"/>
              </a:rPr>
              <a:t>FASE II</a:t>
            </a:r>
            <a:r>
              <a:rPr lang="it-IT" sz="1600" b="1">
                <a:ea typeface="SimSun" panose="02010600030101010101" pitchFamily="2" charset="-122"/>
              </a:rPr>
              <a:t>: semplificazione del dataset</a:t>
            </a:r>
          </a:p>
          <a:p>
            <a:pPr marL="0" indent="0">
              <a:buNone/>
            </a:pPr>
            <a:r>
              <a:rPr lang="it-IT" sz="1600">
                <a:ea typeface="SimSun" panose="02010600030101010101" pitchFamily="2" charset="-122"/>
              </a:rPr>
              <a:t>È </a:t>
            </a:r>
            <a:r>
              <a:rPr lang="it-IT" sz="1600">
                <a:effectLst/>
                <a:ea typeface="SimSun" panose="02010600030101010101" pitchFamily="2" charset="-122"/>
              </a:rPr>
              <a:t>stato semplificato il dataset, effettuando </a:t>
            </a:r>
            <a:r>
              <a:rPr lang="it-IT" sz="1600" b="1">
                <a:effectLst/>
                <a:ea typeface="SimSun" panose="02010600030101010101" pitchFamily="2" charset="-122"/>
              </a:rPr>
              <a:t>la media ogni quattro celle del frame e producendone soltanto una</a:t>
            </a: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>
              <a:ea typeface="SimSun" panose="02010600030101010101" pitchFamily="2" charset="-12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3981BC5-DDD5-4856-B524-1BFCD2CBD4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3" y="3533026"/>
            <a:ext cx="2830148" cy="152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D01579A-EA4A-4C9F-8A15-CC6DE6668F14}"/>
              </a:ext>
            </a:extLst>
          </p:cNvPr>
          <p:cNvSpPr txBox="1"/>
          <p:nvPr/>
        </p:nvSpPr>
        <p:spPr>
          <a:xfrm>
            <a:off x="3175893" y="4109789"/>
            <a:ext cx="8853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In questo modo vengono dimezzate le righe e colonne di ogni frame </a:t>
            </a:r>
            <a:endParaRPr lang="it-IT" sz="160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DE1350-FF01-4354-AFC8-B822D1D527DF}"/>
              </a:ext>
            </a:extLst>
          </p:cNvPr>
          <p:cNvSpPr txBox="1"/>
          <p:nvPr/>
        </p:nvSpPr>
        <p:spPr>
          <a:xfrm>
            <a:off x="264033" y="5201362"/>
            <a:ext cx="113657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effectLst/>
                <a:ea typeface="SimSun" panose="02010600030101010101" pitchFamily="2" charset="-122"/>
              </a:rPr>
              <a:t>nonostante queste modifiche </a:t>
            </a:r>
            <a:r>
              <a:rPr lang="it-IT" sz="1600">
                <a:effectLst/>
                <a:ea typeface="SimSun" panose="02010600030101010101" pitchFamily="2" charset="-122"/>
              </a:rPr>
              <a:t>la rete non è riuscita a sostenere il carico.</a:t>
            </a:r>
          </a:p>
          <a:p>
            <a:endParaRPr lang="it-IT" sz="1600">
              <a:ea typeface="SimSun" panose="02010600030101010101" pitchFamily="2" charset="-122"/>
            </a:endParaRPr>
          </a:p>
          <a:p>
            <a:r>
              <a:rPr lang="it-IT" sz="1600" b="1">
                <a:solidFill>
                  <a:srgbClr val="0070C0"/>
                </a:solidFill>
                <a:ea typeface="SimSun" panose="02010600030101010101" pitchFamily="2" charset="-122"/>
              </a:rPr>
              <a:t>SOLUZIONE</a:t>
            </a:r>
            <a:r>
              <a:rPr lang="it-IT" sz="1600">
                <a:ea typeface="SimSun" panose="02010600030101010101" pitchFamily="2" charset="-122"/>
              </a:rPr>
              <a:t>: Si è pensato quindi di </a:t>
            </a:r>
            <a:r>
              <a:rPr lang="it-IT" sz="1600" b="1">
                <a:effectLst/>
                <a:ea typeface="SimSun" panose="02010600030101010101" pitchFamily="2" charset="-122"/>
              </a:rPr>
              <a:t>effettuare più volte questa riduzione </a:t>
            </a:r>
            <a:r>
              <a:rPr lang="it-IT" sz="1600">
                <a:effectLst/>
                <a:ea typeface="SimSun" panose="02010600030101010101" pitchFamily="2" charset="-122"/>
              </a:rPr>
              <a:t>in modo che </a:t>
            </a:r>
            <a:r>
              <a:rPr lang="it-IT" sz="1600" b="1">
                <a:effectLst/>
                <a:ea typeface="SimSun" panose="02010600030101010101" pitchFamily="2" charset="-122"/>
              </a:rPr>
              <a:t>ogni frame abbia una dimensione minore o uguale a 30x30 pixels.</a:t>
            </a:r>
            <a:br>
              <a:rPr lang="it-IT" sz="1600" b="1">
                <a:effectLst/>
                <a:ea typeface="SimSun" panose="02010600030101010101" pitchFamily="2" charset="-122"/>
              </a:rPr>
            </a:br>
            <a:endParaRPr lang="it-IT" sz="1600" b="1"/>
          </a:p>
        </p:txBody>
      </p:sp>
    </p:spTree>
    <p:extLst>
      <p:ext uri="{BB962C8B-B14F-4D97-AF65-F5344CB8AC3E}">
        <p14:creationId xmlns:p14="http://schemas.microsoft.com/office/powerpoint/2010/main" val="3700716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010" y="1624415"/>
            <a:ext cx="11811980" cy="5149049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it-IT" sz="1600" b="1" i="1">
                <a:ea typeface="SimSun" panose="02010600030101010101" pitchFamily="2" charset="-122"/>
              </a:rPr>
              <a:t>FASE III</a:t>
            </a:r>
            <a:r>
              <a:rPr lang="it-IT" sz="1600" b="1">
                <a:ea typeface="SimSun" panose="02010600030101010101" pitchFamily="2" charset="-122"/>
              </a:rPr>
              <a:t>: dataset di dimensione 30x30</a:t>
            </a:r>
          </a:p>
          <a:p>
            <a:pPr marL="0" indent="0">
              <a:buNone/>
            </a:pPr>
            <a:r>
              <a:rPr lang="it-IT" sz="1600">
                <a:ea typeface="SimSun" panose="02010600030101010101" pitchFamily="2" charset="-122"/>
              </a:rPr>
              <a:t>Tale </a:t>
            </a:r>
            <a:r>
              <a:rPr lang="it-IT" sz="1600">
                <a:effectLst/>
                <a:ea typeface="SimSun" panose="02010600030101010101" pitchFamily="2" charset="-122"/>
              </a:rPr>
              <a:t>soluzione ha permesso alla rete di riuscire ad elaborare i dati, ma allo stesso tempo le dimensioni piccole e le varie medie effettuate comportavano una </a:t>
            </a:r>
            <a:r>
              <a:rPr lang="it-IT" sz="1600" b="1">
                <a:effectLst/>
                <a:ea typeface="SimSun" panose="02010600030101010101" pitchFamily="2" charset="-122"/>
              </a:rPr>
              <a:t>grande perdita di informazioni </a:t>
            </a:r>
            <a:r>
              <a:rPr lang="it-IT" sz="1600">
                <a:effectLst/>
                <a:ea typeface="SimSun" panose="02010600030101010101" pitchFamily="2" charset="-122"/>
              </a:rPr>
              <a:t>causando così </a:t>
            </a:r>
            <a:r>
              <a:rPr lang="it-IT" sz="1600" b="1">
                <a:effectLst/>
                <a:ea typeface="SimSun" panose="02010600030101010101" pitchFamily="2" charset="-122"/>
              </a:rPr>
              <a:t>un addestramento errato della rete</a:t>
            </a:r>
            <a:r>
              <a:rPr lang="it-IT" sz="1600">
                <a:effectLst/>
                <a:ea typeface="SimSun" panose="02010600030101010101" pitchFamily="2" charset="-122"/>
              </a:rPr>
              <a:t>. </a:t>
            </a:r>
          </a:p>
          <a:p>
            <a:pPr marL="0" indent="0">
              <a:buNone/>
            </a:pPr>
            <a:r>
              <a:rPr lang="it-IT" sz="1600" b="1">
                <a:solidFill>
                  <a:srgbClr val="0070C0"/>
                </a:solidFill>
                <a:effectLst/>
                <a:ea typeface="SimSun" panose="02010600030101010101" pitchFamily="2" charset="-122"/>
              </a:rPr>
              <a:t>SOLUZIONE</a:t>
            </a:r>
            <a:r>
              <a:rPr lang="it-IT" sz="1600" b="1">
                <a:effectLst/>
                <a:ea typeface="SimSun" panose="02010600030101010101" pitchFamily="2" charset="-122"/>
              </a:rPr>
              <a:t>: ridurre</a:t>
            </a:r>
            <a:r>
              <a:rPr lang="it-IT" sz="1600">
                <a:effectLst/>
                <a:ea typeface="SimSun" panose="02010600030101010101" pitchFamily="2" charset="-122"/>
              </a:rPr>
              <a:t> le </a:t>
            </a:r>
            <a:r>
              <a:rPr lang="it-IT" sz="1600" b="1">
                <a:effectLst/>
                <a:ea typeface="SimSun" panose="02010600030101010101" pitchFamily="2" charset="-122"/>
              </a:rPr>
              <a:t>dimen</a:t>
            </a:r>
            <a:r>
              <a:rPr lang="it-IT" sz="1600" b="1">
                <a:ea typeface="SimSun" panose="02010600030101010101" pitchFamily="2" charset="-122"/>
              </a:rPr>
              <a:t>sioni</a:t>
            </a:r>
            <a:r>
              <a:rPr lang="it-IT" sz="1600">
                <a:ea typeface="SimSun" panose="02010600030101010101" pitchFamily="2" charset="-122"/>
              </a:rPr>
              <a:t> </a:t>
            </a:r>
            <a:r>
              <a:rPr lang="it-IT" sz="1600" b="1">
                <a:ea typeface="SimSun" panose="02010600030101010101" pitchFamily="2" charset="-122"/>
              </a:rPr>
              <a:t>dei</a:t>
            </a:r>
            <a:r>
              <a:rPr lang="it-IT" sz="1600">
                <a:ea typeface="SimSun" panose="02010600030101010101" pitchFamily="2" charset="-122"/>
              </a:rPr>
              <a:t> </a:t>
            </a:r>
            <a:r>
              <a:rPr lang="it-IT" sz="1600" b="1">
                <a:ea typeface="SimSun" panose="02010600030101010101" pitchFamily="2" charset="-122"/>
              </a:rPr>
              <a:t>frame</a:t>
            </a:r>
            <a:r>
              <a:rPr lang="it-IT" sz="1600">
                <a:ea typeface="SimSun" panose="02010600030101010101" pitchFamily="2" charset="-122"/>
              </a:rPr>
              <a:t>. </a:t>
            </a:r>
            <a:br>
              <a:rPr lang="it-IT" sz="1600"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È stata creata quindi una matrice 2x267px dove ogni elemento i-esimo della prima riga è ricavato dalla media di tutti i valori della colonna i-esima ed ogni elemento j-esimo della seconda riga fosse ricavato dalla media di tutti i valori della riga j-esima, come mostrato in figura</a:t>
            </a: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ffectLst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ffectLst/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it-IT" sz="1600">
                <a:effectLst/>
                <a:ea typeface="SimSun" panose="02010600030101010101" pitchFamily="2" charset="-122"/>
              </a:rPr>
              <a:t>Con questi risultati siamo riusciti ad </a:t>
            </a:r>
            <a:r>
              <a:rPr lang="it-IT" sz="1600" b="1">
                <a:effectLst/>
                <a:ea typeface="SimSun" panose="02010600030101010101" pitchFamily="2" charset="-122"/>
              </a:rPr>
              <a:t>allenare la stessa rete precedente in modo efficiente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</p:txBody>
      </p:sp>
      <p:pic>
        <p:nvPicPr>
          <p:cNvPr id="7" name="Immagine 6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75DD35E5-B7AF-4D20-8F6B-0BCE8ECFFD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7" y="3691458"/>
            <a:ext cx="2392045" cy="1925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55F7D8-1D99-4859-A3CC-1647B520DA46}"/>
              </a:ext>
            </a:extLst>
          </p:cNvPr>
          <p:cNvSpPr txBox="1"/>
          <p:nvPr/>
        </p:nvSpPr>
        <p:spPr>
          <a:xfrm>
            <a:off x="2635362" y="4007787"/>
            <a:ext cx="8857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Utilizzando una matrice costruita in questo modo si riesce ad avere </a:t>
            </a:r>
            <a:r>
              <a:rPr lang="it-IT" sz="1800" b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una buona propagazione delle zone di interesse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it-IT" sz="1800" b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conservando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quindi le </a:t>
            </a:r>
            <a:r>
              <a:rPr lang="it-IT" sz="1800" b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caratteristiche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del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it-IT" sz="1800" b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frame</a:t>
            </a:r>
            <a:r>
              <a:rPr lang="it-IT" sz="180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it-IT" sz="160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30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010" y="1624415"/>
            <a:ext cx="11811980" cy="5149049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it-IT" sz="1600" b="1" i="1">
                <a:ea typeface="SimSun" panose="02010600030101010101" pitchFamily="2" charset="-122"/>
              </a:rPr>
              <a:t>RISULTATI INTERMEDI DELL’ADDESTRAMENTO</a:t>
            </a: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55F7D8-1D99-4859-A3CC-1647B520DA46}"/>
              </a:ext>
            </a:extLst>
          </p:cNvPr>
          <p:cNvSpPr txBox="1"/>
          <p:nvPr/>
        </p:nvSpPr>
        <p:spPr>
          <a:xfrm>
            <a:off x="2635362" y="4007787"/>
            <a:ext cx="8857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it-IT" sz="1600">
              <a:ea typeface="SimSun" panose="02010600030101010101" pitchFamily="2" charset="-122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DBB627-643E-48BA-800F-1B7ED35E6C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3" y="2020570"/>
            <a:ext cx="3031490" cy="28168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6EFD0A-76D2-42E8-A769-F244CE126B30}"/>
              </a:ext>
            </a:extLst>
          </p:cNvPr>
          <p:cNvSpPr txBox="1"/>
          <p:nvPr/>
        </p:nvSpPr>
        <p:spPr>
          <a:xfrm>
            <a:off x="972320" y="5009290"/>
            <a:ext cx="2108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>
                <a:ea typeface="SimSun" panose="02010600030101010101" pitchFamily="2" charset="-122"/>
              </a:rPr>
              <a:t>Matrice di confusione</a:t>
            </a:r>
            <a:endParaRPr lang="it-IT" sz="1400" i="1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C629B29-4065-48E7-B9C7-3450A595A9A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69" y="2138693"/>
            <a:ext cx="3113980" cy="258061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1545EBF-9243-48C5-BD1A-25E532C65776}"/>
              </a:ext>
            </a:extLst>
          </p:cNvPr>
          <p:cNvSpPr txBox="1"/>
          <p:nvPr/>
        </p:nvSpPr>
        <p:spPr>
          <a:xfrm>
            <a:off x="4379039" y="5004300"/>
            <a:ext cx="2108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>
                <a:ea typeface="SimSun" panose="02010600030101010101" pitchFamily="2" charset="-122"/>
              </a:rPr>
              <a:t>Classification Report</a:t>
            </a:r>
            <a:endParaRPr lang="it-IT" sz="1400" i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1A0439A-3919-4D68-9466-DDFF8C3B0D78}"/>
              </a:ext>
            </a:extLst>
          </p:cNvPr>
          <p:cNvSpPr txBox="1"/>
          <p:nvPr/>
        </p:nvSpPr>
        <p:spPr>
          <a:xfrm>
            <a:off x="6670321" y="2594634"/>
            <a:ext cx="54259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sz="1600">
                <a:effectLst/>
                <a:ea typeface="SimSun" panose="02010600030101010101" pitchFamily="2" charset="-122"/>
              </a:rPr>
              <a:t>La matrice di confusione e il classification report mostrano un buon risultato per l’addestramento.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51486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010" y="1624415"/>
            <a:ext cx="11811980" cy="5149049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it-IT" sz="1600" b="1" i="1">
                <a:ea typeface="SimSun" panose="02010600030101010101" pitchFamily="2" charset="-122"/>
              </a:rPr>
              <a:t>RISULTATI INTERMEDI DELL’ADDESTRAMENTO</a:t>
            </a: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55F7D8-1D99-4859-A3CC-1647B520DA46}"/>
              </a:ext>
            </a:extLst>
          </p:cNvPr>
          <p:cNvSpPr txBox="1"/>
          <p:nvPr/>
        </p:nvSpPr>
        <p:spPr>
          <a:xfrm>
            <a:off x="4928851" y="2853694"/>
            <a:ext cx="5902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600">
                <a:ea typeface="SimSun" panose="02010600030101010101" pitchFamily="2" charset="-122"/>
              </a:rPr>
              <a:t>L’</a:t>
            </a:r>
            <a:r>
              <a:rPr lang="it-IT" sz="1600" b="1" err="1">
                <a:effectLst/>
                <a:ea typeface="SimSun" panose="02010600030101010101" pitchFamily="2" charset="-122"/>
              </a:rPr>
              <a:t>accuracy</a:t>
            </a:r>
            <a:r>
              <a:rPr lang="it-IT" sz="1600">
                <a:effectLst/>
                <a:ea typeface="SimSun" panose="02010600030101010101" pitchFamily="2" charset="-122"/>
              </a:rPr>
              <a:t> raggiunge un buon valore del 71% circa. </a:t>
            </a:r>
            <a:endParaRPr lang="it-IT" sz="1400">
              <a:ea typeface="SimSun" panose="02010600030101010101" pitchFamily="2" charset="-12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DAFB3E8-258B-4303-9372-2A9016DA4B9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/>
          <a:stretch/>
        </p:blipFill>
        <p:spPr bwMode="auto">
          <a:xfrm>
            <a:off x="915476" y="2099711"/>
            <a:ext cx="3117850" cy="22466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92F2FFB-CDB1-450E-894D-4D7B558FE1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76" y="4493743"/>
            <a:ext cx="303466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41EF9B-73B1-4CEE-9691-1067D90AC1E5}"/>
              </a:ext>
            </a:extLst>
          </p:cNvPr>
          <p:cNvSpPr txBox="1"/>
          <p:nvPr/>
        </p:nvSpPr>
        <p:spPr>
          <a:xfrm>
            <a:off x="4928851" y="4694363"/>
            <a:ext cx="60944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600" b="1">
                <a:solidFill>
                  <a:srgbClr val="FF0000"/>
                </a:solidFill>
                <a:ea typeface="SimSun" panose="02010600030101010101" pitchFamily="2" charset="-122"/>
              </a:rPr>
              <a:t>PROBLEMA</a:t>
            </a:r>
            <a:r>
              <a:rPr lang="it-IT" sz="1600" b="1"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La </a:t>
            </a:r>
            <a:r>
              <a:rPr lang="it-IT" sz="1600" b="1" err="1">
                <a:effectLst/>
                <a:ea typeface="SimSun" panose="02010600030101010101" pitchFamily="2" charset="-122"/>
              </a:rPr>
              <a:t>validation</a:t>
            </a:r>
            <a:r>
              <a:rPr lang="it-IT" sz="1600" b="1">
                <a:effectLst/>
                <a:ea typeface="SimSun" panose="02010600030101010101" pitchFamily="2" charset="-122"/>
              </a:rPr>
              <a:t> </a:t>
            </a:r>
            <a:r>
              <a:rPr lang="it-IT" sz="1600" b="1" err="1">
                <a:effectLst/>
                <a:ea typeface="SimSun" panose="02010600030101010101" pitchFamily="2" charset="-122"/>
              </a:rPr>
              <a:t>loss</a:t>
            </a:r>
            <a:r>
              <a:rPr lang="it-IT" sz="1600">
                <a:effectLst/>
                <a:ea typeface="SimSun" panose="02010600030101010101" pitchFamily="2" charset="-122"/>
              </a:rPr>
              <a:t>, come si evince dal grafico, è molto altalenante con valori che tendono ad incrementare col passare delle epoche.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Abbiamo subito compreso di essere in una situazione di </a:t>
            </a:r>
            <a:r>
              <a:rPr lang="it-IT" sz="1600" b="1" err="1">
                <a:effectLst/>
                <a:ea typeface="SimSun" panose="02010600030101010101" pitchFamily="2" charset="-122"/>
              </a:rPr>
              <a:t>overfitting</a:t>
            </a:r>
            <a:endParaRPr lang="it-IT" sz="1600">
              <a:effectLst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44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ADDESTRAMENTO RETE NEURALE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90010" y="1624415"/>
            <a:ext cx="11811980" cy="5149049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it-IT" sz="1600" b="1" i="1">
                <a:ea typeface="SimSun" panose="02010600030101010101" pitchFamily="2" charset="-122"/>
              </a:rPr>
              <a:t>FASE IV: </a:t>
            </a:r>
            <a:r>
              <a:rPr lang="it-IT" sz="1600" b="1">
                <a:ea typeface="SimSun" panose="02010600030101010101" pitchFamily="2" charset="-122"/>
              </a:rPr>
              <a:t>bilanciamento</a:t>
            </a:r>
            <a:r>
              <a:rPr lang="it-IT" sz="1600" b="1" i="1">
                <a:ea typeface="SimSun" panose="02010600030101010101" pitchFamily="2" charset="-122"/>
              </a:rPr>
              <a:t> </a:t>
            </a:r>
            <a:r>
              <a:rPr lang="it-IT" sz="1600" b="1">
                <a:ea typeface="SimSun" panose="02010600030101010101" pitchFamily="2" charset="-122"/>
              </a:rPr>
              <a:t>delle</a:t>
            </a:r>
            <a:r>
              <a:rPr lang="it-IT" sz="1600" b="1" i="1">
                <a:ea typeface="SimSun" panose="02010600030101010101" pitchFamily="2" charset="-122"/>
              </a:rPr>
              <a:t> </a:t>
            </a:r>
            <a:r>
              <a:rPr lang="it-IT" sz="1600" b="1">
                <a:ea typeface="SimSun" panose="02010600030101010101" pitchFamily="2" charset="-122"/>
              </a:rPr>
              <a:t>emozioni</a:t>
            </a:r>
            <a:r>
              <a:rPr lang="it-IT" sz="1600" b="1" i="1">
                <a:ea typeface="SimSun" panose="02010600030101010101" pitchFamily="2" charset="-122"/>
              </a:rPr>
              <a:t> </a:t>
            </a:r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a typeface="SimSun" panose="02010600030101010101" pitchFamily="2" charset="-122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241EF9B-73B1-4CEE-9691-1067D90AC1E5}"/>
              </a:ext>
            </a:extLst>
          </p:cNvPr>
          <p:cNvSpPr txBox="1"/>
          <p:nvPr/>
        </p:nvSpPr>
        <p:spPr>
          <a:xfrm>
            <a:off x="190010" y="2039572"/>
            <a:ext cx="113848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ffectLst/>
                <a:ea typeface="SimSun" panose="02010600030101010101" pitchFamily="2" charset="-122"/>
              </a:rPr>
              <a:t>L’</a:t>
            </a:r>
            <a:r>
              <a:rPr lang="it-IT" sz="1600" b="1" err="1">
                <a:effectLst/>
                <a:ea typeface="SimSun" panose="02010600030101010101" pitchFamily="2" charset="-122"/>
              </a:rPr>
              <a:t>overfitting</a:t>
            </a:r>
            <a:r>
              <a:rPr lang="it-IT" sz="1600">
                <a:effectLst/>
                <a:ea typeface="SimSun" panose="02010600030101010101" pitchFamily="2" charset="-122"/>
              </a:rPr>
              <a:t> è un fenomeno che avviene quando un modello statistico molto complesso si adatta ai dati osservati, cioè tende a memorizzarli.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Ciò avviene perché esso ha un numero eccessivo di parametri da considerare rispetto al numero di osservazioni fornitegli.</a:t>
            </a:r>
          </a:p>
          <a:p>
            <a:br>
              <a:rPr lang="it-IT" sz="1600" b="1">
                <a:ea typeface="SimSun" panose="02010600030101010101" pitchFamily="2" charset="-122"/>
              </a:rPr>
            </a:br>
            <a:r>
              <a:rPr lang="it-IT" sz="1600" b="1">
                <a:solidFill>
                  <a:srgbClr val="FF0000"/>
                </a:solidFill>
                <a:ea typeface="SimSun" panose="02010600030101010101" pitchFamily="2" charset="-122"/>
              </a:rPr>
              <a:t>PROBLEMA</a:t>
            </a:r>
            <a:r>
              <a:rPr lang="it-IT" sz="1600" b="1">
                <a:ea typeface="SimSun" panose="02010600030101010101" pitchFamily="2" charset="-122"/>
              </a:rPr>
              <a:t>: </a:t>
            </a:r>
            <a:r>
              <a:rPr lang="it-IT" sz="1600">
                <a:effectLst/>
                <a:ea typeface="SimSun" panose="02010600030101010101" pitchFamily="2" charset="-122"/>
              </a:rPr>
              <a:t>a causa del bilanciamento dei video per emozioni, si era ridotto di molto il numero di quest’ultimi, avendone pochi per alcune emozioni</a:t>
            </a:r>
          </a:p>
          <a:p>
            <a:endParaRPr lang="it-IT" sz="1600" b="1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it-IT" sz="1600" b="1">
              <a:effectLst/>
              <a:ea typeface="SimSun" panose="02010600030101010101" pitchFamily="2" charset="-122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2F4485-D23D-49EF-8D8C-A03CB14B9B74}"/>
              </a:ext>
            </a:extLst>
          </p:cNvPr>
          <p:cNvSpPr txBox="1"/>
          <p:nvPr/>
        </p:nvSpPr>
        <p:spPr>
          <a:xfrm>
            <a:off x="162066" y="3769709"/>
            <a:ext cx="1141281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rgbClr val="0070C0"/>
                </a:solidFill>
                <a:ea typeface="SimSun" panose="02010600030101010101" pitchFamily="2" charset="-122"/>
              </a:rPr>
              <a:t>SOLUZIONE</a:t>
            </a:r>
            <a:r>
              <a:rPr lang="it-IT" sz="1600" b="1">
                <a:ea typeface="SimSun" panose="02010600030101010101" pitchFamily="2" charset="-122"/>
              </a:rPr>
              <a:t>: </a:t>
            </a:r>
            <a:r>
              <a:rPr lang="it-IT" sz="1600" b="1">
                <a:effectLst/>
                <a:ea typeface="SimSun" panose="02010600030101010101" pitchFamily="2" charset="-122"/>
              </a:rPr>
              <a:t>eliminare</a:t>
            </a:r>
            <a:r>
              <a:rPr lang="it-IT" sz="1600">
                <a:effectLst/>
                <a:ea typeface="SimSun" panose="02010600030101010101" pitchFamily="2" charset="-122"/>
              </a:rPr>
              <a:t> alcune emozioni dal nostro dataset, quelle con meno video che avevano costretto ad un bilanciamento a ribasso. In questo modo si possono utilizzare molti più video per emozione. </a:t>
            </a:r>
          </a:p>
          <a:p>
            <a:endParaRPr lang="it-IT" sz="1600">
              <a:ea typeface="SimSun" panose="02010600030101010101" pitchFamily="2" charset="-122"/>
            </a:endParaRPr>
          </a:p>
          <a:p>
            <a:r>
              <a:rPr lang="it-IT" sz="1600">
                <a:effectLst/>
                <a:ea typeface="SimSun" panose="02010600030101010101" pitchFamily="2" charset="-122"/>
              </a:rPr>
              <a:t>Sono state quindi eliminate le emozioni 2, 4 e 6, rispettivamente disprezzo, paura e tristezza.</a:t>
            </a:r>
            <a:br>
              <a:rPr lang="it-IT" sz="1600">
                <a:effectLst/>
                <a:ea typeface="SimSun" panose="02010600030101010101" pitchFamily="2" charset="-122"/>
              </a:rPr>
            </a:br>
            <a:br>
              <a:rPr lang="it-IT" sz="1600">
                <a:effectLst/>
                <a:ea typeface="SimSun" panose="02010600030101010101" pitchFamily="2" charset="-122"/>
              </a:rPr>
            </a:br>
            <a:r>
              <a:rPr lang="it-IT" sz="1600">
                <a:effectLst/>
                <a:ea typeface="SimSun" panose="02010600030101010101" pitchFamily="2" charset="-122"/>
              </a:rPr>
              <a:t>In questo modo si è arrivati ad avere 35 video per emozione di cui ognuno di 39 frame.</a:t>
            </a:r>
          </a:p>
          <a:p>
            <a:endParaRPr lang="it-IT" sz="1800" b="1">
              <a:effectLst/>
              <a:ea typeface="SimSun" panose="02010600030101010101" pitchFamily="2" charset="-122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058326-F063-4048-8B5F-40DB57DF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398"/>
          <a:stretch/>
        </p:blipFill>
        <p:spPr>
          <a:xfrm>
            <a:off x="811429" y="5330535"/>
            <a:ext cx="616305" cy="14668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4448972-E057-4693-BB15-EFC00A5FB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43"/>
          <a:stretch/>
        </p:blipFill>
        <p:spPr>
          <a:xfrm>
            <a:off x="2058502" y="5330535"/>
            <a:ext cx="915325" cy="14668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2B0E388-A386-4442-8BD5-4E5E8632B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607" y="5621047"/>
            <a:ext cx="561975" cy="885825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2A83F56-5305-4A12-A599-BF62E4378A14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427734" y="6063960"/>
            <a:ext cx="630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FE438FDA-9657-43FB-B121-A5AF3E8233CD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2973827" y="6063960"/>
            <a:ext cx="349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id="{1FBDFD60-56CF-4BE3-A3EF-611D20A37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920" y="5510801"/>
            <a:ext cx="4218132" cy="25004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45A28D2-88DC-47B7-84E7-49D08229F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486" y="5967759"/>
            <a:ext cx="41910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5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1184" r="9883" b="1279"/>
          <a:stretch/>
        </p:blipFill>
        <p:spPr>
          <a:xfrm>
            <a:off x="6743703" y="0"/>
            <a:ext cx="5448297" cy="6853561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RISULTATI FINALI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/>
          </a:bodyPr>
          <a:lstStyle/>
          <a:p>
            <a:pPr rtl="0"/>
            <a:endParaRPr lang="it-IT" sz="1700"/>
          </a:p>
        </p:txBody>
      </p:sp>
    </p:spTree>
    <p:extLst>
      <p:ext uri="{BB962C8B-B14F-4D97-AF65-F5344CB8AC3E}">
        <p14:creationId xmlns:p14="http://schemas.microsoft.com/office/powerpoint/2010/main" val="130181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RISULTATI FINALI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E821284-5E47-46DE-893B-DC37AFF74129}"/>
              </a:ext>
            </a:extLst>
          </p:cNvPr>
          <p:cNvSpPr txBox="1"/>
          <p:nvPr/>
        </p:nvSpPr>
        <p:spPr>
          <a:xfrm>
            <a:off x="861256" y="1503528"/>
            <a:ext cx="10979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600">
                <a:effectLst/>
                <a:ea typeface="SimSun" panose="02010600030101010101" pitchFamily="2" charset="-122"/>
              </a:rPr>
              <a:t>Il modello della rete non ha subito cambiamenti nei layer da quello precedente e l’addestramento è andato a buon fine.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9B4E6C8-CD55-4155-895A-9CEB524999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425" y="2690495"/>
            <a:ext cx="2922804" cy="27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8AC5344-6518-403C-85FB-51B5C40776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411" y="2921328"/>
            <a:ext cx="3494655" cy="2094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F54872-7531-4524-A8EC-89988BDBED92}"/>
              </a:ext>
            </a:extLst>
          </p:cNvPr>
          <p:cNvSpPr txBox="1"/>
          <p:nvPr/>
        </p:nvSpPr>
        <p:spPr>
          <a:xfrm>
            <a:off x="3048521" y="5669544"/>
            <a:ext cx="6331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ea typeface="SimSun" panose="02010600030101010101" pitchFamily="2" charset="-122"/>
              </a:rPr>
              <a:t>Per </a:t>
            </a:r>
            <a:r>
              <a:rPr lang="it-IT" sz="1600">
                <a:effectLst/>
                <a:ea typeface="SimSun" panose="02010600030101010101" pitchFamily="2" charset="-122"/>
              </a:rPr>
              <a:t>ogni label la rete ha riconosciuto correttamente la maggior parte delle video sequenze, con un f1-score di circa l’88% in media.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70193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RISULTATI FINALI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90CA86-1718-46D2-9752-316A18CFAD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56" y="1704806"/>
            <a:ext cx="3226435" cy="232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360059-5F72-47FC-8260-D7F3593327D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20" y="1720046"/>
            <a:ext cx="3183890" cy="22898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E444E-5CD9-4480-B7C6-76D6AE098AA8}"/>
              </a:ext>
            </a:extLst>
          </p:cNvPr>
          <p:cNvSpPr txBox="1"/>
          <p:nvPr/>
        </p:nvSpPr>
        <p:spPr>
          <a:xfrm>
            <a:off x="643380" y="4229784"/>
            <a:ext cx="10753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800">
                <a:effectLst/>
                <a:ea typeface="SimSun" panose="02010600030101010101" pitchFamily="2" charset="-122"/>
              </a:rPr>
              <a:t>Dai valori ottenuti si evince un miglioramento, anche se lieve in termini di </a:t>
            </a:r>
            <a:r>
              <a:rPr lang="it-IT" sz="1800" b="1" err="1">
                <a:effectLst/>
                <a:ea typeface="SimSun" panose="02010600030101010101" pitchFamily="2" charset="-122"/>
              </a:rPr>
              <a:t>accuracy</a:t>
            </a:r>
            <a:r>
              <a:rPr lang="it-IT" sz="1800" b="1">
                <a:effectLst/>
                <a:ea typeface="SimSun" panose="02010600030101010101" pitchFamily="2" charset="-122"/>
              </a:rPr>
              <a:t> </a:t>
            </a:r>
            <a:r>
              <a:rPr lang="it-IT" sz="1800">
                <a:effectLst/>
                <a:ea typeface="SimSun" panose="02010600030101010101" pitchFamily="2" charset="-122"/>
              </a:rPr>
              <a:t>(88%), ma soprattutto un importante miglioramento per la </a:t>
            </a:r>
            <a:r>
              <a:rPr lang="it-IT" sz="1800" b="1">
                <a:effectLst/>
                <a:ea typeface="SimSun" panose="02010600030101010101" pitchFamily="2" charset="-122"/>
              </a:rPr>
              <a:t>validation loss</a:t>
            </a:r>
            <a:r>
              <a:rPr lang="it-IT" sz="1800">
                <a:effectLst/>
                <a:ea typeface="SimSun" panose="02010600030101010101" pitchFamily="2" charset="-122"/>
              </a:rPr>
              <a:t>, che adesso assume un andamento più stabile tendente allo 0.</a:t>
            </a:r>
          </a:p>
        </p:txBody>
      </p:sp>
    </p:spTree>
    <p:extLst>
      <p:ext uri="{BB962C8B-B14F-4D97-AF65-F5344CB8AC3E}">
        <p14:creationId xmlns:p14="http://schemas.microsoft.com/office/powerpoint/2010/main" val="8480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384176" y="2270090"/>
            <a:ext cx="9269027" cy="588511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1600" b="0" i="0">
                <a:effectLst/>
              </a:rPr>
              <a:t>È un’area di ricerca in continuo sviluppo che comprende l’uso di: 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093976D-4F23-4B92-AECC-DEED62E42EFC}"/>
              </a:ext>
            </a:extLst>
          </p:cNvPr>
          <p:cNvSpPr txBox="1">
            <a:spLocks/>
          </p:cNvSpPr>
          <p:nvPr/>
        </p:nvSpPr>
        <p:spPr>
          <a:xfrm>
            <a:off x="1384176" y="1722549"/>
            <a:ext cx="9269027" cy="58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Il riconoscimento facciale è un metodo che consente di identificare o confermare l'identità di una persona a partire dai dati biometrici del suo volto.</a:t>
            </a:r>
            <a:endParaRPr lang="it-IT" sz="1600" b="1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F3737F7-F5F3-4F3C-92E1-29E6C95760D5}"/>
              </a:ext>
            </a:extLst>
          </p:cNvPr>
          <p:cNvSpPr txBox="1">
            <a:spLocks/>
          </p:cNvSpPr>
          <p:nvPr/>
        </p:nvSpPr>
        <p:spPr>
          <a:xfrm>
            <a:off x="1872447" y="2749121"/>
            <a:ext cx="2486489" cy="29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MACHINE LEARNING</a:t>
            </a:r>
          </a:p>
          <a:p>
            <a:endParaRPr lang="it-IT" sz="1800" b="1"/>
          </a:p>
          <a:p>
            <a:endParaRPr lang="it-IT" sz="1800" b="1"/>
          </a:p>
        </p:txBody>
      </p:sp>
      <p:pic>
        <p:nvPicPr>
          <p:cNvPr id="7" name="Immagine 6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54D454D8-A26A-4192-B650-3209A3F4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531" y="3283795"/>
            <a:ext cx="2486488" cy="130540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E9C0E5A-098B-472D-878F-E7CB7B7A8BF9}"/>
              </a:ext>
            </a:extLst>
          </p:cNvPr>
          <p:cNvSpPr txBox="1">
            <a:spLocks/>
          </p:cNvSpPr>
          <p:nvPr/>
        </p:nvSpPr>
        <p:spPr>
          <a:xfrm>
            <a:off x="4856827" y="2749121"/>
            <a:ext cx="2486489" cy="2942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COMPUTER VISION</a:t>
            </a:r>
          </a:p>
          <a:p>
            <a:endParaRPr lang="it-IT" sz="1800" b="1"/>
          </a:p>
          <a:p>
            <a:endParaRPr lang="it-IT" sz="1800" b="1"/>
          </a:p>
        </p:txBody>
      </p:sp>
      <p:pic>
        <p:nvPicPr>
          <p:cNvPr id="10" name="Immagine 9" descr="Immagine che contiene testo, strada, esterni, edificio&#10;&#10;Descrizione generata automaticamente">
            <a:extLst>
              <a:ext uri="{FF2B5EF4-FFF2-40B4-BE49-F238E27FC236}">
                <a16:creationId xmlns:a16="http://schemas.microsoft.com/office/drawing/2014/main" id="{0E957E86-D2E8-477C-AFF8-84EC502C6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827" y="3275302"/>
            <a:ext cx="2486488" cy="1345031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0756E39B-B92D-4175-BC9A-32A65E16FC98}"/>
              </a:ext>
            </a:extLst>
          </p:cNvPr>
          <p:cNvSpPr txBox="1">
            <a:spLocks/>
          </p:cNvSpPr>
          <p:nvPr/>
        </p:nvSpPr>
        <p:spPr>
          <a:xfrm>
            <a:off x="7728122" y="2749120"/>
            <a:ext cx="2486489" cy="294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/>
              <a:t>BEHAVIORAL SCIENCE</a:t>
            </a:r>
          </a:p>
          <a:p>
            <a:endParaRPr lang="it-IT" sz="1800" b="1"/>
          </a:p>
          <a:p>
            <a:endParaRPr lang="it-IT" sz="1800" b="1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BE69D48-AE8E-4369-A5B3-86CC45EE7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13300" b="-2368"/>
          <a:stretch/>
        </p:blipFill>
        <p:spPr>
          <a:xfrm>
            <a:off x="7728123" y="3283795"/>
            <a:ext cx="2486489" cy="1345031"/>
          </a:xfrm>
          <a:prstGeom prst="rect">
            <a:avLst/>
          </a:prstGeom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A46CE56-579E-4D0F-8D5B-1F9D83746679}"/>
              </a:ext>
            </a:extLst>
          </p:cNvPr>
          <p:cNvSpPr txBox="1">
            <a:spLocks/>
          </p:cNvSpPr>
          <p:nvPr/>
        </p:nvSpPr>
        <p:spPr>
          <a:xfrm>
            <a:off x="1384175" y="5054020"/>
            <a:ext cx="9269027" cy="588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In particolare l’applicazione realizzata si è concentrata </a:t>
            </a:r>
            <a:r>
              <a:rPr lang="it-IT" sz="1600" b="1"/>
              <a:t>sul riconoscimento delle emozioni</a:t>
            </a:r>
            <a:r>
              <a:rPr lang="it-IT" sz="1600"/>
              <a:t>, che possiamo definire come una branca del riconoscimento facciale.</a:t>
            </a: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449C6D7-DBFB-4150-8133-B2EDE6B5C0DB}"/>
              </a:ext>
            </a:extLst>
          </p:cNvPr>
          <p:cNvSpPr/>
          <p:nvPr/>
        </p:nvSpPr>
        <p:spPr>
          <a:xfrm>
            <a:off x="395592" y="530359"/>
            <a:ext cx="11400817" cy="56031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2E7C3BF-5D76-46B2-847C-D4947B3F5B46}"/>
              </a:ext>
            </a:extLst>
          </p:cNvPr>
          <p:cNvSpPr/>
          <p:nvPr/>
        </p:nvSpPr>
        <p:spPr>
          <a:xfrm>
            <a:off x="515164" y="650441"/>
            <a:ext cx="11161671" cy="53629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0C7CC92-12DB-4B44-8703-8136AF86E9AB}"/>
              </a:ext>
            </a:extLst>
          </p:cNvPr>
          <p:cNvSpPr/>
          <p:nvPr/>
        </p:nvSpPr>
        <p:spPr>
          <a:xfrm>
            <a:off x="1232327" y="2665677"/>
            <a:ext cx="9727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GRAZIE PER L’ATTENZIONE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921D90B-7C3D-4421-90C1-3ABD77ED9B85}"/>
              </a:ext>
            </a:extLst>
          </p:cNvPr>
          <p:cNvSpPr/>
          <p:nvPr/>
        </p:nvSpPr>
        <p:spPr>
          <a:xfrm>
            <a:off x="1292114" y="2665677"/>
            <a:ext cx="97273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60147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OBIETTIVO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384176" y="2270090"/>
            <a:ext cx="9269027" cy="33522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1600" b="0" i="0">
                <a:effectLst/>
              </a:rPr>
              <a:t>Gli </a:t>
            </a:r>
            <a:r>
              <a:rPr lang="it-IT" sz="1600" b="1"/>
              <a:t>STRUMENTI</a:t>
            </a:r>
            <a:r>
              <a:rPr lang="it-IT" sz="1600"/>
              <a:t> utilizzati: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093976D-4F23-4B92-AECC-DEED62E42EFC}"/>
              </a:ext>
            </a:extLst>
          </p:cNvPr>
          <p:cNvSpPr txBox="1">
            <a:spLocks/>
          </p:cNvSpPr>
          <p:nvPr/>
        </p:nvSpPr>
        <p:spPr>
          <a:xfrm>
            <a:off x="1384176" y="1722549"/>
            <a:ext cx="10041385" cy="54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1600" b="1">
                <a:effectLst/>
                <a:ea typeface="Times New Roman" panose="02020603050405020304" pitchFamily="18" charset="0"/>
              </a:rPr>
              <a:t>Addestrare una rete neurale al riconoscimento di un dataset di espressioni facciali tramite la blob detection</a:t>
            </a:r>
            <a:r>
              <a:rPr lang="it-IT" sz="1600">
                <a:effectLst/>
                <a:ea typeface="Times New Roman" panose="02020603050405020304" pitchFamily="18" charset="0"/>
              </a:rPr>
              <a:t>.</a:t>
            </a:r>
            <a:endParaRPr lang="it-IT" sz="1600">
              <a:effectLst/>
              <a:ea typeface="SimSun" panose="02010600030101010101" pitchFamily="2" charset="-122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F3737F7-F5F3-4F3C-92E1-29E6C95760D5}"/>
              </a:ext>
            </a:extLst>
          </p:cNvPr>
          <p:cNvSpPr txBox="1">
            <a:spLocks/>
          </p:cNvSpPr>
          <p:nvPr/>
        </p:nvSpPr>
        <p:spPr>
          <a:xfrm>
            <a:off x="1872447" y="2749122"/>
            <a:ext cx="6703382" cy="294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/>
              <a:t>Dataset «</a:t>
            </a:r>
            <a:r>
              <a:rPr lang="it-IT" sz="1700">
                <a:effectLst/>
                <a:ea typeface="Times New Roman" panose="02020603050405020304" pitchFamily="18" charset="0"/>
              </a:rPr>
              <a:t>The Extended Cohn-</a:t>
            </a:r>
            <a:r>
              <a:rPr lang="it-IT" sz="1700" err="1">
                <a:effectLst/>
                <a:ea typeface="Times New Roman" panose="02020603050405020304" pitchFamily="18" charset="0"/>
              </a:rPr>
              <a:t>Kanade</a:t>
            </a:r>
            <a:r>
              <a:rPr lang="it-IT" sz="1700">
                <a:effectLst/>
                <a:ea typeface="Times New Roman" panose="02020603050405020304" pitchFamily="18" charset="0"/>
              </a:rPr>
              <a:t>(CK+)».</a:t>
            </a:r>
            <a:r>
              <a:rPr lang="it-IT" sz="1700"/>
              <a:t> </a:t>
            </a:r>
          </a:p>
          <a:p>
            <a:endParaRPr lang="it-IT" sz="1800" b="1"/>
          </a:p>
          <a:p>
            <a:endParaRPr lang="it-IT" sz="1800" b="1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D527A312-547B-4AFF-9DBB-02F052BF101F}"/>
              </a:ext>
            </a:extLst>
          </p:cNvPr>
          <p:cNvSpPr txBox="1">
            <a:spLocks/>
          </p:cNvSpPr>
          <p:nvPr/>
        </p:nvSpPr>
        <p:spPr>
          <a:xfrm>
            <a:off x="1872447" y="3187184"/>
            <a:ext cx="6703382" cy="294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/>
              <a:t>Rete Neurale ConvLSTM2D</a:t>
            </a:r>
          </a:p>
          <a:p>
            <a:endParaRPr lang="it-IT" sz="1800" b="1"/>
          </a:p>
          <a:p>
            <a:endParaRPr lang="it-IT" sz="1800" b="1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40C7EE0F-46D4-4BF6-A3FD-E478234E3541}"/>
              </a:ext>
            </a:extLst>
          </p:cNvPr>
          <p:cNvSpPr txBox="1">
            <a:spLocks/>
          </p:cNvSpPr>
          <p:nvPr/>
        </p:nvSpPr>
        <p:spPr>
          <a:xfrm>
            <a:off x="1872447" y="3625246"/>
            <a:ext cx="6703382" cy="294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/>
              <a:t>Editor di codice Visual Studio Code</a:t>
            </a:r>
          </a:p>
          <a:p>
            <a:endParaRPr lang="it-IT" sz="1800" b="1"/>
          </a:p>
          <a:p>
            <a:endParaRPr lang="it-IT" sz="1800" b="1"/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494033C5-76D5-42A1-99D0-0DDA33368148}"/>
              </a:ext>
            </a:extLst>
          </p:cNvPr>
          <p:cNvSpPr txBox="1">
            <a:spLocks/>
          </p:cNvSpPr>
          <p:nvPr/>
        </p:nvSpPr>
        <p:spPr>
          <a:xfrm>
            <a:off x="1872447" y="4063308"/>
            <a:ext cx="6703382" cy="294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/>
              <a:t>Anaconda</a:t>
            </a:r>
          </a:p>
          <a:p>
            <a:endParaRPr lang="it-IT" sz="1800" b="1"/>
          </a:p>
          <a:p>
            <a:endParaRPr lang="it-IT" sz="1800" b="1"/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F79FEC6F-5EBE-45C3-ADB8-5A354454E7D1}"/>
              </a:ext>
            </a:extLst>
          </p:cNvPr>
          <p:cNvSpPr txBox="1">
            <a:spLocks/>
          </p:cNvSpPr>
          <p:nvPr/>
        </p:nvSpPr>
        <p:spPr>
          <a:xfrm>
            <a:off x="1235802" y="5026522"/>
            <a:ext cx="10041385" cy="54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1600">
              <a:effectLst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9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623" r="27623"/>
          <a:stretch/>
        </p:blipFill>
        <p:spPr>
          <a:xfrm>
            <a:off x="6743703" y="0"/>
            <a:ext cx="5448297" cy="6858000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DATASET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/>
          </a:bodyPr>
          <a:lstStyle/>
          <a:p>
            <a:pPr rtl="0"/>
            <a:r>
              <a:rPr lang="it-IT" sz="1700"/>
              <a:t>Definizione e caso d’uso</a:t>
            </a:r>
          </a:p>
        </p:txBody>
      </p:sp>
    </p:spTree>
    <p:extLst>
      <p:ext uri="{BB962C8B-B14F-4D97-AF65-F5344CB8AC3E}">
        <p14:creationId xmlns:p14="http://schemas.microsoft.com/office/powerpoint/2010/main" val="300713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F79FEC6F-5EBE-45C3-ADB8-5A354454E7D1}"/>
              </a:ext>
            </a:extLst>
          </p:cNvPr>
          <p:cNvSpPr txBox="1">
            <a:spLocks/>
          </p:cNvSpPr>
          <p:nvPr/>
        </p:nvSpPr>
        <p:spPr>
          <a:xfrm>
            <a:off x="1235802" y="5026522"/>
            <a:ext cx="10041385" cy="54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1600">
              <a:effectLst/>
              <a:ea typeface="SimSun" panose="02010600030101010101" pitchFamily="2" charset="-122"/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806AB630-BCFD-43CD-9F7E-7CE7DB29A7F8}"/>
              </a:ext>
            </a:extLst>
          </p:cNvPr>
          <p:cNvSpPr txBox="1">
            <a:spLocks/>
          </p:cNvSpPr>
          <p:nvPr/>
        </p:nvSpPr>
        <p:spPr>
          <a:xfrm>
            <a:off x="1323735" y="1697245"/>
            <a:ext cx="9544530" cy="282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/>
              <a:t>Un </a:t>
            </a:r>
            <a:r>
              <a:rPr lang="it-IT" sz="1600" b="1"/>
              <a:t>dataset</a:t>
            </a:r>
            <a:r>
              <a:rPr lang="it-IT" sz="1600"/>
              <a:t> è una collezione di dati che possono essere di diverso tipo, nel nostro caso si tratta di video sequenze. </a:t>
            </a:r>
          </a:p>
          <a:p>
            <a:pPr marL="0" indent="0">
              <a:buNone/>
            </a:pPr>
            <a:r>
              <a:rPr lang="it-IT" sz="1600">
                <a:ea typeface="Times New Roman" panose="02020603050405020304" pitchFamily="18" charset="0"/>
              </a:rPr>
              <a:t>C</a:t>
            </a:r>
            <a:r>
              <a:rPr lang="it-IT" sz="1600">
                <a:effectLst/>
                <a:ea typeface="Times New Roman" panose="02020603050405020304" pitchFamily="18" charset="0"/>
              </a:rPr>
              <a:t>ontiene 593 video sequenze, in cui ogni frame ha risoluzione 640x490 o 640x480 pixels. </a:t>
            </a:r>
            <a:br>
              <a:rPr lang="it-IT" sz="1600">
                <a:effectLst/>
                <a:ea typeface="Times New Roman" panose="02020603050405020304" pitchFamily="18" charset="0"/>
              </a:rPr>
            </a:br>
            <a:r>
              <a:rPr lang="it-IT" sz="1600">
                <a:effectLst/>
                <a:ea typeface="Times New Roman" panose="02020603050405020304" pitchFamily="18" charset="0"/>
              </a:rPr>
              <a:t>Si hanno in totale 123 soggetti differenti, che vanno dai 18 a 50 anni d’età di genere e provenienza diversi.</a:t>
            </a:r>
            <a:r>
              <a:rPr lang="it-IT" sz="1600"/>
              <a:t> </a:t>
            </a:r>
          </a:p>
          <a:p>
            <a:pPr marL="0" indent="0">
              <a:buNone/>
            </a:pPr>
            <a:r>
              <a:rPr lang="it-IT" sz="1600">
                <a:effectLst/>
                <a:ea typeface="Times New Roman" panose="02020603050405020304" pitchFamily="18" charset="0"/>
              </a:rPr>
              <a:t>Di questi video, 327 sono stati catalogati in una delle sette classi di emozioni: sorpresa (44), tristezza (28), felicità (43), paura (25), disgusto (45), disprezzo (18), rabbia (37).</a:t>
            </a:r>
          </a:p>
          <a:p>
            <a:pPr marL="0" indent="0">
              <a:buNone/>
            </a:pPr>
            <a:r>
              <a:rPr lang="it-IT" sz="1600"/>
              <a:t>Lo </a:t>
            </a:r>
            <a:r>
              <a:rPr lang="it-IT" sz="1600" b="1"/>
              <a:t>scopo</a:t>
            </a:r>
            <a:r>
              <a:rPr lang="it-IT" sz="1600"/>
              <a:t> dell’utilizzo del  dataset è stato quello di allenare la rete neurale al riconoscimento sempre più accurato delle emozioni.</a:t>
            </a:r>
          </a:p>
          <a:p>
            <a:endParaRPr lang="it-IT" sz="1800" b="1"/>
          </a:p>
          <a:p>
            <a:endParaRPr lang="it-IT" sz="1800" b="1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E38410-860B-4901-ADC2-7668BBB69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57" y="4920095"/>
            <a:ext cx="5985430" cy="16139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279F36F-4D33-4040-8585-B59B81187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13" y="5026522"/>
            <a:ext cx="4032992" cy="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9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F79FEC6F-5EBE-45C3-ADB8-5A354454E7D1}"/>
              </a:ext>
            </a:extLst>
          </p:cNvPr>
          <p:cNvSpPr txBox="1">
            <a:spLocks/>
          </p:cNvSpPr>
          <p:nvPr/>
        </p:nvSpPr>
        <p:spPr>
          <a:xfrm>
            <a:off x="1235802" y="5026522"/>
            <a:ext cx="10041385" cy="547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1600">
              <a:effectLst/>
              <a:ea typeface="SimSun" panose="02010600030101010101" pitchFamily="2" charset="-122"/>
            </a:endParaRPr>
          </a:p>
        </p:txBody>
      </p:sp>
      <p:pic>
        <p:nvPicPr>
          <p:cNvPr id="13" name="Immagine 12" descr="Immagine che contiene testo, posando, quotidiano&#10;&#10;Descrizione generata automaticamente">
            <a:extLst>
              <a:ext uri="{FF2B5EF4-FFF2-40B4-BE49-F238E27FC236}">
                <a16:creationId xmlns:a16="http://schemas.microsoft.com/office/drawing/2014/main" id="{D4861FCA-ED49-4BA1-B35B-7F9697C7FEE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56" y="1725321"/>
            <a:ext cx="4696287" cy="4422841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2AF5433-B07D-44AC-8B0B-40F5EEBE24EE}"/>
              </a:ext>
            </a:extLst>
          </p:cNvPr>
          <p:cNvSpPr txBox="1">
            <a:spLocks/>
          </p:cNvSpPr>
          <p:nvPr/>
        </p:nvSpPr>
        <p:spPr>
          <a:xfrm>
            <a:off x="3843289" y="6107192"/>
            <a:ext cx="6703382" cy="294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/>
              <a:t>Le emozioni riconosciute dal dataset CK+</a:t>
            </a:r>
          </a:p>
          <a:p>
            <a:endParaRPr lang="it-IT" sz="1800" b="1"/>
          </a:p>
          <a:p>
            <a:endParaRPr lang="it-IT" sz="1800" b="1"/>
          </a:p>
        </p:txBody>
      </p:sp>
    </p:spTree>
    <p:extLst>
      <p:ext uri="{BB962C8B-B14F-4D97-AF65-F5344CB8AC3E}">
        <p14:creationId xmlns:p14="http://schemas.microsoft.com/office/powerpoint/2010/main" val="268859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7176" t="1806" r="28136" b="-1806"/>
          <a:stretch/>
        </p:blipFill>
        <p:spPr>
          <a:xfrm>
            <a:off x="6743703" y="0"/>
            <a:ext cx="5448297" cy="6858000"/>
          </a:xfr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EC386D3F-6550-4159-B2EC-1DE2C3CD2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078" y="568566"/>
            <a:ext cx="6400800" cy="2560320"/>
          </a:xfrm>
        </p:spPr>
        <p:txBody>
          <a:bodyPr rtlCol="0"/>
          <a:lstStyle/>
          <a:p>
            <a:pPr rtl="0"/>
            <a:r>
              <a:rPr lang="it-IT" sz="4800" b="1"/>
              <a:t>ELABORAZIONE DELLE IMMAGINI</a:t>
            </a:r>
            <a:endParaRPr lang="it-IT" b="1"/>
          </a:p>
        </p:txBody>
      </p:sp>
      <p:sp>
        <p:nvSpPr>
          <p:cNvPr id="20" name="Sottotitolo 3">
            <a:extLst>
              <a:ext uri="{FF2B5EF4-FFF2-40B4-BE49-F238E27FC236}">
                <a16:creationId xmlns:a16="http://schemas.microsoft.com/office/drawing/2014/main" id="{A776B852-4CD7-41DC-AE32-9304C986F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078" y="3128886"/>
            <a:ext cx="5865922" cy="600229"/>
          </a:xfrm>
        </p:spPr>
        <p:txBody>
          <a:bodyPr rtlCol="0">
            <a:normAutofit/>
          </a:bodyPr>
          <a:lstStyle/>
          <a:p>
            <a:pPr rtl="0"/>
            <a:r>
              <a:rPr lang="it-IT" sz="1700"/>
              <a:t>Come abbiamo processato le immagini per predisporre il dataset all’utilizzo con una rete </a:t>
            </a:r>
            <a:r>
              <a:rPr lang="it-IT" sz="1700" err="1"/>
              <a:t>convoluzionale</a:t>
            </a:r>
            <a:r>
              <a:rPr lang="it-IT" sz="17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28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4059" y="603681"/>
            <a:ext cx="11384872" cy="588511"/>
          </a:xfrm>
        </p:spPr>
        <p:txBody>
          <a:bodyPr rtlCol="0">
            <a:noAutofit/>
          </a:bodyPr>
          <a:lstStyle/>
          <a:p>
            <a:pPr algn="ctr"/>
            <a:r>
              <a:rPr lang="it-IT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DELLE IMMAGINI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68850" y="1910919"/>
            <a:ext cx="9948337" cy="1604638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it-IT" sz="1600"/>
              <a:t>La fase di </a:t>
            </a:r>
            <a:r>
              <a:rPr lang="it-IT" sz="1600" b="1"/>
              <a:t>elaborazione delle immagini </a:t>
            </a:r>
            <a:r>
              <a:rPr lang="it-IT" sz="1600"/>
              <a:t>è stata una delle fasi più importanti, poiché ha permesso di estrarre dalle immagini importanti caratteristiche grazie all’uso della Blob Detection, utilizzata per studiare gli oggetti e le  informazioni contenuti all’interno dell’immagine digitale.</a:t>
            </a:r>
          </a:p>
          <a:p>
            <a:pPr marL="0" indent="0" rtl="0">
              <a:buNone/>
            </a:pPr>
            <a:r>
              <a:rPr lang="it-IT" sz="1600"/>
              <a:t>Più precisamente, la </a:t>
            </a:r>
            <a:r>
              <a:rPr lang="it-IT" sz="1600" b="1"/>
              <a:t>Blob Detection</a:t>
            </a:r>
            <a:r>
              <a:rPr lang="it-IT" sz="1600"/>
              <a:t> </a:t>
            </a:r>
            <a:r>
              <a:rPr lang="it-IT" sz="1600">
                <a:effectLst/>
                <a:ea typeface="SimSun" panose="02010600030101010101" pitchFamily="2" charset="-122"/>
              </a:rPr>
              <a:t>ha come obiettivo di rilevare punti e/o regioni in una immagine che differiscono in proprietà come luminosità o colore comparata con l’ambiente. </a:t>
            </a:r>
          </a:p>
          <a:p>
            <a:pPr marL="0" indent="0" rtl="0">
              <a:buNone/>
            </a:pPr>
            <a:endParaRPr lang="it-IT" sz="1600"/>
          </a:p>
          <a:p>
            <a:pPr rtl="0"/>
            <a:endParaRPr lang="it-IT" sz="1800" b="1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B7212E72-BCF3-4E23-A9A8-75CC951C4A0D}"/>
              </a:ext>
            </a:extLst>
          </p:cNvPr>
          <p:cNvSpPr txBox="1">
            <a:spLocks/>
          </p:cNvSpPr>
          <p:nvPr/>
        </p:nvSpPr>
        <p:spPr>
          <a:xfrm>
            <a:off x="1068850" y="3515557"/>
            <a:ext cx="9948337" cy="223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600"/>
              <a:t>Tale fase è stata divisa a sua volta in 4 step: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ea typeface="SimSun" panose="02010600030101010101" pitchFamily="2" charset="-122"/>
              </a:rPr>
              <a:t>Face Detection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err="1">
                <a:ea typeface="SimSun" panose="02010600030101010101" pitchFamily="2" charset="-122"/>
              </a:rPr>
              <a:t>Differences</a:t>
            </a:r>
            <a:endParaRPr lang="it-IT" sz="1600">
              <a:ea typeface="SimSun" panose="0201060003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ea typeface="SimSun" panose="02010600030101010101" pitchFamily="2" charset="-122"/>
              </a:rPr>
              <a:t>Thresholding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>
                <a:ea typeface="SimSun" panose="02010600030101010101" pitchFamily="2" charset="-122"/>
              </a:rPr>
              <a:t>Erode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1600"/>
          </a:p>
          <a:p>
            <a:endParaRPr lang="it-IT" sz="1800" b="1"/>
          </a:p>
        </p:txBody>
      </p:sp>
    </p:spTree>
    <p:extLst>
      <p:ext uri="{BB962C8B-B14F-4D97-AF65-F5344CB8AC3E}">
        <p14:creationId xmlns:p14="http://schemas.microsoft.com/office/powerpoint/2010/main" val="55265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rezione vendite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81_TF03431374.potx" id="{675C0673-5DD4-4E0F-8D59-D522D05A14E4}" vid="{CECD9AC2-D8FF-4FF1-9F7B-99A9CFAF591C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58A34E01316F8439D0AE3BCFE2030F9" ma:contentTypeVersion="11" ma:contentTypeDescription="Creare un nuovo documento." ma:contentTypeScope="" ma:versionID="84ad66a5e4eb62ff73693ba0feb2b75e">
  <xsd:schema xmlns:xsd="http://www.w3.org/2001/XMLSchema" xmlns:xs="http://www.w3.org/2001/XMLSchema" xmlns:p="http://schemas.microsoft.com/office/2006/metadata/properties" xmlns:ns3="25379ffa-1be3-456e-9b5c-56d073d73bb0" xmlns:ns4="c1651439-6e46-4f78-9acb-4a905f92618b" targetNamespace="http://schemas.microsoft.com/office/2006/metadata/properties" ma:root="true" ma:fieldsID="476a7fe21d9d63666b8e39594088c845" ns3:_="" ns4:_="">
    <xsd:import namespace="25379ffa-1be3-456e-9b5c-56d073d73bb0"/>
    <xsd:import namespace="c1651439-6e46-4f78-9acb-4a905f92618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79ffa-1be3-456e-9b5c-56d073d73b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51439-6e46-4f78-9acb-4a905f926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1651439-6e46-4f78-9acb-4a905f92618b" xsi:nil="true"/>
  </documentManagement>
</p:properties>
</file>

<file path=customXml/itemProps1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3A8B6F-B402-4672-AB75-354C6DD095EF}">
  <ds:schemaRefs>
    <ds:schemaRef ds:uri="25379ffa-1be3-456e-9b5c-56d073d73bb0"/>
    <ds:schemaRef ds:uri="c1651439-6e46-4f78-9acb-4a905f92618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2455B2D-BAB7-438A-85DA-0266A24CB79F}">
  <ds:schemaRefs>
    <ds:schemaRef ds:uri="25379ffa-1be3-456e-9b5c-56d073d73bb0"/>
    <ds:schemaRef ds:uri="c1651439-6e46-4f78-9acb-4a905f92618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Esplosione arancione</Template>
  <Application>Microsoft Office PowerPoint</Application>
  <PresentationFormat>Widescreen</PresentationFormat>
  <Slides>30</Slides>
  <Notes>28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1_Tema di Office</vt:lpstr>
      <vt:lpstr>Direzione vendite 16X9</vt:lpstr>
      <vt:lpstr>EMOTION RECOGNITION con CONVLSTM2D</vt:lpstr>
      <vt:lpstr>INTRODUZIONE</vt:lpstr>
      <vt:lpstr>INTRODUZIONE</vt:lpstr>
      <vt:lpstr>OBIETTIVO</vt:lpstr>
      <vt:lpstr>DATASET</vt:lpstr>
      <vt:lpstr>DATASET</vt:lpstr>
      <vt:lpstr>DATASET</vt:lpstr>
      <vt:lpstr>ELABORAZIONE DELLE IMMAGINI</vt:lpstr>
      <vt:lpstr>ELABORAZIONE DELLE IMMAGINI</vt:lpstr>
      <vt:lpstr>ELABORAZIONE DELLE IMMAGINI</vt:lpstr>
      <vt:lpstr>ELABORAZIONE DELLE IMMAGINI</vt:lpstr>
      <vt:lpstr>ELABORAZIONE DELLE IMMAGINI</vt:lpstr>
      <vt:lpstr>ELABORAZIONE DELLE IMMAGINI</vt:lpstr>
      <vt:lpstr>ELABORAZIONE DELLE IMMAGINI</vt:lpstr>
      <vt:lpstr>IL DATASET RISULTANTE</vt:lpstr>
      <vt:lpstr>RETE NEURALE</vt:lpstr>
      <vt:lpstr>RETE NEURALE</vt:lpstr>
      <vt:lpstr>ADDESTRAMENTO RETE NEURALE</vt:lpstr>
      <vt:lpstr>ADDESTRAMENTO RETE NEURALE</vt:lpstr>
      <vt:lpstr>ADDESTRAMENTO RETE NEURALE</vt:lpstr>
      <vt:lpstr>ADDESTRAMENTO RETE NEURALE</vt:lpstr>
      <vt:lpstr>ADDESTRAMENTO RETE NEURALE</vt:lpstr>
      <vt:lpstr>ADDESTRAMENTO RETE NEURALE</vt:lpstr>
      <vt:lpstr>ADDESTRAMENTO RETE NEURALE</vt:lpstr>
      <vt:lpstr>ADDESTRAMENTO RETE NEURALE</vt:lpstr>
      <vt:lpstr>ADDESTRAMENTO RETE NEURALE</vt:lpstr>
      <vt:lpstr>RISULTATI FINALI</vt:lpstr>
      <vt:lpstr>RISULTATI FINALI</vt:lpstr>
      <vt:lpstr>RISULTATI FINALI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RECOGNITION</dc:title>
  <dc:creator>MARCO BORRELLI</dc:creator>
  <cp:revision>1</cp:revision>
  <dcterms:created xsi:type="dcterms:W3CDTF">2021-05-31T09:02:05Z</dcterms:created>
  <dcterms:modified xsi:type="dcterms:W3CDTF">2021-06-07T13:48:13Z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0x010100958A34E01316F8439D0AE3BCFE2030F9</vt:lpwstr>
  </property>
</Properties>
</file>